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2" r:id="rId6"/>
    <p:sldId id="264" r:id="rId7"/>
    <p:sldId id="261" r:id="rId8"/>
    <p:sldId id="266" r:id="rId9"/>
    <p:sldId id="265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3399FF"/>
    <a:srgbClr val="0066FF"/>
    <a:srgbClr val="28DCE0"/>
    <a:srgbClr val="19AF68"/>
    <a:srgbClr val="117545"/>
    <a:srgbClr val="27B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9079DC-096B-4E9D-B387-69964D2639B2}" v="19" dt="2021-03-09T13:13:32.025"/>
    <p1510:client id="{3F815C85-D62F-4C0D-863A-840F62FE294D}" v="354" dt="2021-03-09T10:58:53.450"/>
    <p1510:client id="{CCDB99EC-C708-4432-8729-DB03ABA6F871}" v="12" dt="2021-03-09T10:26:08.356"/>
    <p1510:client id="{E3296C1A-5501-46FA-BBB6-7401E4CEFC6A}" v="7" dt="2021-03-09T13:12:09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e RUDLOFF-BEYER" userId="S::karine.beyer@ac-strasbourg.fr::059f1ac7-0362-4d2e-9ab8-ad5868fd1e1b" providerId="AD" clId="Web-{E3296C1A-5501-46FA-BBB6-7401E4CEFC6A}"/>
    <pc:docChg chg="modSld">
      <pc:chgData name="Karine RUDLOFF-BEYER" userId="S::karine.beyer@ac-strasbourg.fr::059f1ac7-0362-4d2e-9ab8-ad5868fd1e1b" providerId="AD" clId="Web-{E3296C1A-5501-46FA-BBB6-7401E4CEFC6A}" dt="2021-03-09T13:12:09.823" v="6" actId="1076"/>
      <pc:docMkLst>
        <pc:docMk/>
      </pc:docMkLst>
      <pc:sldChg chg="modSp">
        <pc:chgData name="Karine RUDLOFF-BEYER" userId="S::karine.beyer@ac-strasbourg.fr::059f1ac7-0362-4d2e-9ab8-ad5868fd1e1b" providerId="AD" clId="Web-{E3296C1A-5501-46FA-BBB6-7401E4CEFC6A}" dt="2021-03-09T13:12:09.823" v="6" actId="1076"/>
        <pc:sldMkLst>
          <pc:docMk/>
          <pc:sldMk cId="969435630" sldId="269"/>
        </pc:sldMkLst>
        <pc:spChg chg="mod">
          <ac:chgData name="Karine RUDLOFF-BEYER" userId="S::karine.beyer@ac-strasbourg.fr::059f1ac7-0362-4d2e-9ab8-ad5868fd1e1b" providerId="AD" clId="Web-{E3296C1A-5501-46FA-BBB6-7401E4CEFC6A}" dt="2021-03-09T13:12:08.526" v="5" actId="1076"/>
          <ac:spMkLst>
            <pc:docMk/>
            <pc:sldMk cId="969435630" sldId="269"/>
            <ac:spMk id="6" creationId="{E3ACCCF3-B068-4BE9-BE9F-33B82F6A2CCB}"/>
          </ac:spMkLst>
        </pc:spChg>
        <pc:spChg chg="mod">
          <ac:chgData name="Karine RUDLOFF-BEYER" userId="S::karine.beyer@ac-strasbourg.fr::059f1ac7-0362-4d2e-9ab8-ad5868fd1e1b" providerId="AD" clId="Web-{E3296C1A-5501-46FA-BBB6-7401E4CEFC6A}" dt="2021-03-09T13:11:53.635" v="2" actId="1076"/>
          <ac:spMkLst>
            <pc:docMk/>
            <pc:sldMk cId="969435630" sldId="269"/>
            <ac:spMk id="8" creationId="{2C81F9F3-4EF4-463A-8AC8-2FE614AAF6AF}"/>
          </ac:spMkLst>
        </pc:spChg>
        <pc:spChg chg="mod">
          <ac:chgData name="Karine RUDLOFF-BEYER" userId="S::karine.beyer@ac-strasbourg.fr::059f1ac7-0362-4d2e-9ab8-ad5868fd1e1b" providerId="AD" clId="Web-{E3296C1A-5501-46FA-BBB6-7401E4CEFC6A}" dt="2021-03-09T13:12:09.823" v="6" actId="1076"/>
          <ac:spMkLst>
            <pc:docMk/>
            <pc:sldMk cId="969435630" sldId="269"/>
            <ac:spMk id="9" creationId="{9C61EF49-1190-4831-BDE6-22FA029CC25A}"/>
          </ac:spMkLst>
        </pc:spChg>
      </pc:sldChg>
    </pc:docChg>
  </pc:docChgLst>
  <pc:docChgLst>
    <pc:chgData name="Jeremie Lutz" userId="S::jeremie.lutz@ac-strasbourg.fr::7b91dd53-5aff-4e6b-b512-51be75923ec2" providerId="AD" clId="Web-{279079DC-096B-4E9D-B387-69964D2639B2}"/>
    <pc:docChg chg="modSld">
      <pc:chgData name="Jeremie Lutz" userId="S::jeremie.lutz@ac-strasbourg.fr::7b91dd53-5aff-4e6b-b512-51be75923ec2" providerId="AD" clId="Web-{279079DC-096B-4E9D-B387-69964D2639B2}" dt="2021-03-09T13:13:32.025" v="18" actId="1076"/>
      <pc:docMkLst>
        <pc:docMk/>
      </pc:docMkLst>
      <pc:sldChg chg="modSp">
        <pc:chgData name="Jeremie Lutz" userId="S::jeremie.lutz@ac-strasbourg.fr::7b91dd53-5aff-4e6b-b512-51be75923ec2" providerId="AD" clId="Web-{279079DC-096B-4E9D-B387-69964D2639B2}" dt="2021-03-09T13:13:32.025" v="18" actId="1076"/>
        <pc:sldMkLst>
          <pc:docMk/>
          <pc:sldMk cId="969435630" sldId="269"/>
        </pc:sldMkLst>
        <pc:spChg chg="mod">
          <ac:chgData name="Jeremie Lutz" userId="S::jeremie.lutz@ac-strasbourg.fr::7b91dd53-5aff-4e6b-b512-51be75923ec2" providerId="AD" clId="Web-{279079DC-096B-4E9D-B387-69964D2639B2}" dt="2021-03-09T13:12:46.618" v="12" actId="1076"/>
          <ac:spMkLst>
            <pc:docMk/>
            <pc:sldMk cId="969435630" sldId="269"/>
            <ac:spMk id="3" creationId="{1346F98A-3A33-4323-8E9E-47CE03EF4B88}"/>
          </ac:spMkLst>
        </pc:spChg>
        <pc:spChg chg="mod">
          <ac:chgData name="Jeremie Lutz" userId="S::jeremie.lutz@ac-strasbourg.fr::7b91dd53-5aff-4e6b-b512-51be75923ec2" providerId="AD" clId="Web-{279079DC-096B-4E9D-B387-69964D2639B2}" dt="2021-03-09T13:12:18.851" v="1" actId="1076"/>
          <ac:spMkLst>
            <pc:docMk/>
            <pc:sldMk cId="969435630" sldId="269"/>
            <ac:spMk id="6" creationId="{E3ACCCF3-B068-4BE9-BE9F-33B82F6A2CCB}"/>
          </ac:spMkLst>
        </pc:spChg>
        <pc:spChg chg="mod">
          <ac:chgData name="Jeremie Lutz" userId="S::jeremie.lutz@ac-strasbourg.fr::7b91dd53-5aff-4e6b-b512-51be75923ec2" providerId="AD" clId="Web-{279079DC-096B-4E9D-B387-69964D2639B2}" dt="2021-03-09T13:12:18.851" v="2" actId="1076"/>
          <ac:spMkLst>
            <pc:docMk/>
            <pc:sldMk cId="969435630" sldId="269"/>
            <ac:spMk id="7" creationId="{BC3CD05B-FEA4-4A8F-AD98-4DB2053B230C}"/>
          </ac:spMkLst>
        </pc:spChg>
        <pc:spChg chg="mod">
          <ac:chgData name="Jeremie Lutz" userId="S::jeremie.lutz@ac-strasbourg.fr::7b91dd53-5aff-4e6b-b512-51be75923ec2" providerId="AD" clId="Web-{279079DC-096B-4E9D-B387-69964D2639B2}" dt="2021-03-09T13:12:59.837" v="13" actId="1076"/>
          <ac:spMkLst>
            <pc:docMk/>
            <pc:sldMk cId="969435630" sldId="269"/>
            <ac:spMk id="8" creationId="{2C81F9F3-4EF4-463A-8AC8-2FE614AAF6AF}"/>
          </ac:spMkLst>
        </pc:spChg>
        <pc:spChg chg="mod">
          <ac:chgData name="Jeremie Lutz" userId="S::jeremie.lutz@ac-strasbourg.fr::7b91dd53-5aff-4e6b-b512-51be75923ec2" providerId="AD" clId="Web-{279079DC-096B-4E9D-B387-69964D2639B2}" dt="2021-03-09T13:13:32.025" v="18" actId="1076"/>
          <ac:spMkLst>
            <pc:docMk/>
            <pc:sldMk cId="969435630" sldId="269"/>
            <ac:spMk id="9" creationId="{9C61EF49-1190-4831-BDE6-22FA029CC25A}"/>
          </ac:spMkLst>
        </pc:spChg>
        <pc:spChg chg="mod">
          <ac:chgData name="Jeremie Lutz" userId="S::jeremie.lutz@ac-strasbourg.fr::7b91dd53-5aff-4e6b-b512-51be75923ec2" providerId="AD" clId="Web-{279079DC-096B-4E9D-B387-69964D2639B2}" dt="2021-03-09T13:13:16.196" v="17" actId="1076"/>
          <ac:spMkLst>
            <pc:docMk/>
            <pc:sldMk cId="969435630" sldId="269"/>
            <ac:spMk id="30" creationId="{8ABBF794-BDB7-4B00-A76C-E061A2DFE8E4}"/>
          </ac:spMkLst>
        </pc:spChg>
        <pc:spChg chg="mod">
          <ac:chgData name="Jeremie Lutz" userId="S::jeremie.lutz@ac-strasbourg.fr::7b91dd53-5aff-4e6b-b512-51be75923ec2" providerId="AD" clId="Web-{279079DC-096B-4E9D-B387-69964D2639B2}" dt="2021-03-09T13:12:18.867" v="3" actId="1076"/>
          <ac:spMkLst>
            <pc:docMk/>
            <pc:sldMk cId="969435630" sldId="269"/>
            <ac:spMk id="40" creationId="{9B978954-7F9C-4352-B4A8-3677579E5DEC}"/>
          </ac:spMkLst>
        </pc:spChg>
        <pc:spChg chg="mod">
          <ac:chgData name="Jeremie Lutz" userId="S::jeremie.lutz@ac-strasbourg.fr::7b91dd53-5aff-4e6b-b512-51be75923ec2" providerId="AD" clId="Web-{279079DC-096B-4E9D-B387-69964D2639B2}" dt="2021-03-09T13:12:18.883" v="4" actId="1076"/>
          <ac:spMkLst>
            <pc:docMk/>
            <pc:sldMk cId="969435630" sldId="269"/>
            <ac:spMk id="41" creationId="{3382A4EF-C09E-48B6-9F2F-E47BEDC8850A}"/>
          </ac:spMkLst>
        </pc:spChg>
        <pc:spChg chg="mod">
          <ac:chgData name="Jeremie Lutz" userId="S::jeremie.lutz@ac-strasbourg.fr::7b91dd53-5aff-4e6b-b512-51be75923ec2" providerId="AD" clId="Web-{279079DC-096B-4E9D-B387-69964D2639B2}" dt="2021-03-09T13:12:37.977" v="10" actId="1076"/>
          <ac:spMkLst>
            <pc:docMk/>
            <pc:sldMk cId="969435630" sldId="269"/>
            <ac:spMk id="42" creationId="{64B5EC3A-73DA-4BC4-BEE6-4859C745BAB3}"/>
          </ac:spMkLst>
        </pc:spChg>
        <pc:spChg chg="mod">
          <ac:chgData name="Jeremie Lutz" userId="S::jeremie.lutz@ac-strasbourg.fr::7b91dd53-5aff-4e6b-b512-51be75923ec2" providerId="AD" clId="Web-{279079DC-096B-4E9D-B387-69964D2639B2}" dt="2021-03-09T13:12:59.852" v="15" actId="1076"/>
          <ac:spMkLst>
            <pc:docMk/>
            <pc:sldMk cId="969435630" sldId="269"/>
            <ac:spMk id="43" creationId="{65DDA43F-5F81-46EF-B02E-B4B97CEE7259}"/>
          </ac:spMkLst>
        </pc:spChg>
        <pc:spChg chg="mod">
          <ac:chgData name="Jeremie Lutz" userId="S::jeremie.lutz@ac-strasbourg.fr::7b91dd53-5aff-4e6b-b512-51be75923ec2" providerId="AD" clId="Web-{279079DC-096B-4E9D-B387-69964D2639B2}" dt="2021-03-09T13:12:59.868" v="16" actId="1076"/>
          <ac:spMkLst>
            <pc:docMk/>
            <pc:sldMk cId="969435630" sldId="269"/>
            <ac:spMk id="44" creationId="{11ADB5CE-012E-4EF2-8F87-C77F5DC84255}"/>
          </ac:spMkLst>
        </pc:spChg>
        <pc:cxnChg chg="mod">
          <ac:chgData name="Jeremie Lutz" userId="S::jeremie.lutz@ac-strasbourg.fr::7b91dd53-5aff-4e6b-b512-51be75923ec2" providerId="AD" clId="Web-{279079DC-096B-4E9D-B387-69964D2639B2}" dt="2021-03-09T13:12:37.961" v="9" actId="1076"/>
          <ac:cxnSpMkLst>
            <pc:docMk/>
            <pc:sldMk cId="969435630" sldId="269"/>
            <ac:cxnSpMk id="11" creationId="{570224FD-B6AE-4163-B33E-B27D86A05DD3}"/>
          </ac:cxnSpMkLst>
        </pc:cxnChg>
        <pc:cxnChg chg="mod">
          <ac:chgData name="Jeremie Lutz" userId="S::jeremie.lutz@ac-strasbourg.fr::7b91dd53-5aff-4e6b-b512-51be75923ec2" providerId="AD" clId="Web-{279079DC-096B-4E9D-B387-69964D2639B2}" dt="2021-03-09T13:12:27.711" v="5" actId="1076"/>
          <ac:cxnSpMkLst>
            <pc:docMk/>
            <pc:sldMk cId="969435630" sldId="269"/>
            <ac:cxnSpMk id="32" creationId="{11F2F9E1-BA10-4B21-92EB-2321F36710AD}"/>
          </ac:cxnSpMkLst>
        </pc:cxnChg>
        <pc:cxnChg chg="mod">
          <ac:chgData name="Jeremie Lutz" userId="S::jeremie.lutz@ac-strasbourg.fr::7b91dd53-5aff-4e6b-b512-51be75923ec2" providerId="AD" clId="Web-{279079DC-096B-4E9D-B387-69964D2639B2}" dt="2021-03-09T13:12:27.727" v="6" actId="1076"/>
          <ac:cxnSpMkLst>
            <pc:docMk/>
            <pc:sldMk cId="969435630" sldId="269"/>
            <ac:cxnSpMk id="34" creationId="{35107BAE-36F8-4403-AA38-4A48A2633EEE}"/>
          </ac:cxnSpMkLst>
        </pc:cxnChg>
        <pc:cxnChg chg="mod">
          <ac:chgData name="Jeremie Lutz" userId="S::jeremie.lutz@ac-strasbourg.fr::7b91dd53-5aff-4e6b-b512-51be75923ec2" providerId="AD" clId="Web-{279079DC-096B-4E9D-B387-69964D2639B2}" dt="2021-03-09T13:12:27.727" v="7" actId="1076"/>
          <ac:cxnSpMkLst>
            <pc:docMk/>
            <pc:sldMk cId="969435630" sldId="269"/>
            <ac:cxnSpMk id="50" creationId="{BA0E8A5B-F2E9-4E3F-909A-99B0258042ED}"/>
          </ac:cxnSpMkLst>
        </pc:cxnChg>
        <pc:cxnChg chg="mod">
          <ac:chgData name="Jeremie Lutz" userId="S::jeremie.lutz@ac-strasbourg.fr::7b91dd53-5aff-4e6b-b512-51be75923ec2" providerId="AD" clId="Web-{279079DC-096B-4E9D-B387-69964D2639B2}" dt="2021-03-09T13:12:27.742" v="8" actId="1076"/>
          <ac:cxnSpMkLst>
            <pc:docMk/>
            <pc:sldMk cId="969435630" sldId="269"/>
            <ac:cxnSpMk id="51" creationId="{2AEB18A8-2194-4A56-BA3C-2BA2FD291528}"/>
          </ac:cxnSpMkLst>
        </pc:cxnChg>
      </pc:sldChg>
    </pc:docChg>
  </pc:docChgLst>
  <pc:docChgLst>
    <pc:chgData name="Karine RUDLOFF-BEYER" userId="S::karine.beyer@ac-strasbourg.fr::059f1ac7-0362-4d2e-9ab8-ad5868fd1e1b" providerId="AD" clId="Web-{3F815C85-D62F-4C0D-863A-840F62FE294D}"/>
    <pc:docChg chg="modSld">
      <pc:chgData name="Karine RUDLOFF-BEYER" userId="S::karine.beyer@ac-strasbourg.fr::059f1ac7-0362-4d2e-9ab8-ad5868fd1e1b" providerId="AD" clId="Web-{3F815C85-D62F-4C0D-863A-840F62FE294D}" dt="2021-03-09T10:58:53.450" v="202" actId="20577"/>
      <pc:docMkLst>
        <pc:docMk/>
      </pc:docMkLst>
      <pc:sldChg chg="addSp modSp">
        <pc:chgData name="Karine RUDLOFF-BEYER" userId="S::karine.beyer@ac-strasbourg.fr::059f1ac7-0362-4d2e-9ab8-ad5868fd1e1b" providerId="AD" clId="Web-{3F815C85-D62F-4C0D-863A-840F62FE294D}" dt="2021-03-09T10:54:26.506" v="144" actId="20577"/>
        <pc:sldMkLst>
          <pc:docMk/>
          <pc:sldMk cId="3639434730" sldId="261"/>
        </pc:sldMkLst>
        <pc:spChg chg="mod">
          <ac:chgData name="Karine RUDLOFF-BEYER" userId="S::karine.beyer@ac-strasbourg.fr::059f1ac7-0362-4d2e-9ab8-ad5868fd1e1b" providerId="AD" clId="Web-{3F815C85-D62F-4C0D-863A-840F62FE294D}" dt="2021-03-09T10:46:30.155" v="123" actId="20577"/>
          <ac:spMkLst>
            <pc:docMk/>
            <pc:sldMk cId="3639434730" sldId="261"/>
            <ac:spMk id="3" creationId="{1346F98A-3A33-4323-8E9E-47CE03EF4B88}"/>
          </ac:spMkLst>
        </pc:spChg>
        <pc:spChg chg="mod">
          <ac:chgData name="Karine RUDLOFF-BEYER" userId="S::karine.beyer@ac-strasbourg.fr::059f1ac7-0362-4d2e-9ab8-ad5868fd1e1b" providerId="AD" clId="Web-{3F815C85-D62F-4C0D-863A-840F62FE294D}" dt="2021-03-09T10:54:02.725" v="137" actId="20577"/>
          <ac:spMkLst>
            <pc:docMk/>
            <pc:sldMk cId="3639434730" sldId="261"/>
            <ac:spMk id="6" creationId="{E3ACCCF3-B068-4BE9-BE9F-33B82F6A2CCB}"/>
          </ac:spMkLst>
        </pc:spChg>
        <pc:spChg chg="mod">
          <ac:chgData name="Karine RUDLOFF-BEYER" userId="S::karine.beyer@ac-strasbourg.fr::059f1ac7-0362-4d2e-9ab8-ad5868fd1e1b" providerId="AD" clId="Web-{3F815C85-D62F-4C0D-863A-840F62FE294D}" dt="2021-03-09T10:53:52.271" v="134" actId="20577"/>
          <ac:spMkLst>
            <pc:docMk/>
            <pc:sldMk cId="3639434730" sldId="261"/>
            <ac:spMk id="7" creationId="{BC3CD05B-FEA4-4A8F-AD98-4DB2053B230C}"/>
          </ac:spMkLst>
        </pc:spChg>
        <pc:spChg chg="add mod">
          <ac:chgData name="Karine RUDLOFF-BEYER" userId="S::karine.beyer@ac-strasbourg.fr::059f1ac7-0362-4d2e-9ab8-ad5868fd1e1b" providerId="AD" clId="Web-{3F815C85-D62F-4C0D-863A-840F62FE294D}" dt="2021-03-09T10:54:08.615" v="138" actId="1076"/>
          <ac:spMkLst>
            <pc:docMk/>
            <pc:sldMk cId="3639434730" sldId="261"/>
            <ac:spMk id="10" creationId="{F14A0A15-2F67-405E-B385-D624EA4F3C85}"/>
          </ac:spMkLst>
        </pc:spChg>
        <pc:spChg chg="mod">
          <ac:chgData name="Karine RUDLOFF-BEYER" userId="S::karine.beyer@ac-strasbourg.fr::059f1ac7-0362-4d2e-9ab8-ad5868fd1e1b" providerId="AD" clId="Web-{3F815C85-D62F-4C0D-863A-840F62FE294D}" dt="2021-03-09T10:54:26.506" v="144" actId="20577"/>
          <ac:spMkLst>
            <pc:docMk/>
            <pc:sldMk cId="3639434730" sldId="261"/>
            <ac:spMk id="12" creationId="{31DC8DB9-026B-46A5-8E37-60A88900A02E}"/>
          </ac:spMkLst>
        </pc:spChg>
        <pc:cxnChg chg="mod">
          <ac:chgData name="Karine RUDLOFF-BEYER" userId="S::karine.beyer@ac-strasbourg.fr::059f1ac7-0362-4d2e-9ab8-ad5868fd1e1b" providerId="AD" clId="Web-{3F815C85-D62F-4C0D-863A-840F62FE294D}" dt="2021-03-09T10:48:34.944" v="129" actId="14100"/>
          <ac:cxnSpMkLst>
            <pc:docMk/>
            <pc:sldMk cId="3639434730" sldId="261"/>
            <ac:cxnSpMk id="11" creationId="{570224FD-B6AE-4163-B33E-B27D86A05DD3}"/>
          </ac:cxnSpMkLst>
        </pc:cxnChg>
      </pc:sldChg>
      <pc:sldChg chg="delSp modSp delAnim">
        <pc:chgData name="Karine RUDLOFF-BEYER" userId="S::karine.beyer@ac-strasbourg.fr::059f1ac7-0362-4d2e-9ab8-ad5868fd1e1b" providerId="AD" clId="Web-{3F815C85-D62F-4C0D-863A-840F62FE294D}" dt="2021-03-09T10:45:03.860" v="100" actId="20577"/>
        <pc:sldMkLst>
          <pc:docMk/>
          <pc:sldMk cId="1122935733" sldId="264"/>
        </pc:sldMkLst>
        <pc:spChg chg="mod">
          <ac:chgData name="Karine RUDLOFF-BEYER" userId="S::karine.beyer@ac-strasbourg.fr::059f1ac7-0362-4d2e-9ab8-ad5868fd1e1b" providerId="AD" clId="Web-{3F815C85-D62F-4C0D-863A-840F62FE294D}" dt="2021-03-09T10:45:03.860" v="100" actId="20577"/>
          <ac:spMkLst>
            <pc:docMk/>
            <pc:sldMk cId="1122935733" sldId="264"/>
            <ac:spMk id="3" creationId="{1346F98A-3A33-4323-8E9E-47CE03EF4B88}"/>
          </ac:spMkLst>
        </pc:spChg>
        <pc:spChg chg="mod">
          <ac:chgData name="Karine RUDLOFF-BEYER" userId="S::karine.beyer@ac-strasbourg.fr::059f1ac7-0362-4d2e-9ab8-ad5868fd1e1b" providerId="AD" clId="Web-{3F815C85-D62F-4C0D-863A-840F62FE294D}" dt="2021-03-09T10:42:57.391" v="71" actId="1076"/>
          <ac:spMkLst>
            <pc:docMk/>
            <pc:sldMk cId="1122935733" sldId="264"/>
            <ac:spMk id="8" creationId="{2C81F9F3-4EF4-463A-8AC8-2FE614AAF6AF}"/>
          </ac:spMkLst>
        </pc:spChg>
        <pc:spChg chg="mod">
          <ac:chgData name="Karine RUDLOFF-BEYER" userId="S::karine.beyer@ac-strasbourg.fr::059f1ac7-0362-4d2e-9ab8-ad5868fd1e1b" providerId="AD" clId="Web-{3F815C85-D62F-4C0D-863A-840F62FE294D}" dt="2021-03-09T10:43:34.595" v="81" actId="1076"/>
          <ac:spMkLst>
            <pc:docMk/>
            <pc:sldMk cId="1122935733" sldId="264"/>
            <ac:spMk id="9" creationId="{9C61EF49-1190-4831-BDE6-22FA029CC25A}"/>
          </ac:spMkLst>
        </pc:spChg>
        <pc:spChg chg="mod">
          <ac:chgData name="Karine RUDLOFF-BEYER" userId="S::karine.beyer@ac-strasbourg.fr::059f1ac7-0362-4d2e-9ab8-ad5868fd1e1b" providerId="AD" clId="Web-{3F815C85-D62F-4C0D-863A-840F62FE294D}" dt="2021-03-09T10:43:56.111" v="86" actId="1076"/>
          <ac:spMkLst>
            <pc:docMk/>
            <pc:sldMk cId="1122935733" sldId="264"/>
            <ac:spMk id="19" creationId="{182319E1-D6EC-4B41-B6D8-D28405552B4D}"/>
          </ac:spMkLst>
        </pc:spChg>
        <pc:spChg chg="del">
          <ac:chgData name="Karine RUDLOFF-BEYER" userId="S::karine.beyer@ac-strasbourg.fr::059f1ac7-0362-4d2e-9ab8-ad5868fd1e1b" providerId="AD" clId="Web-{3F815C85-D62F-4C0D-863A-840F62FE294D}" dt="2021-03-09T10:40:18.997" v="24"/>
          <ac:spMkLst>
            <pc:docMk/>
            <pc:sldMk cId="1122935733" sldId="264"/>
            <ac:spMk id="20" creationId="{6523E610-7458-4601-97FB-0F04ABCACF18}"/>
          </ac:spMkLst>
        </pc:spChg>
        <pc:spChg chg="mod">
          <ac:chgData name="Karine RUDLOFF-BEYER" userId="S::karine.beyer@ac-strasbourg.fr::059f1ac7-0362-4d2e-9ab8-ad5868fd1e1b" providerId="AD" clId="Web-{3F815C85-D62F-4C0D-863A-840F62FE294D}" dt="2021-03-09T10:43:52.892" v="85" actId="1076"/>
          <ac:spMkLst>
            <pc:docMk/>
            <pc:sldMk cId="1122935733" sldId="264"/>
            <ac:spMk id="22" creationId="{5B11EBCC-052D-42DC-A3CB-8A5AAA03867B}"/>
          </ac:spMkLst>
        </pc:spChg>
        <pc:spChg chg="mod">
          <ac:chgData name="Karine RUDLOFF-BEYER" userId="S::karine.beyer@ac-strasbourg.fr::059f1ac7-0362-4d2e-9ab8-ad5868fd1e1b" providerId="AD" clId="Web-{3F815C85-D62F-4C0D-863A-840F62FE294D}" dt="2021-03-09T10:43:29.642" v="78" actId="1076"/>
          <ac:spMkLst>
            <pc:docMk/>
            <pc:sldMk cId="1122935733" sldId="264"/>
            <ac:spMk id="23" creationId="{0DE91F4F-D0BE-4C08-BFB8-4CAE2532A3DD}"/>
          </ac:spMkLst>
        </pc:spChg>
        <pc:spChg chg="mod">
          <ac:chgData name="Karine RUDLOFF-BEYER" userId="S::karine.beyer@ac-strasbourg.fr::059f1ac7-0362-4d2e-9ab8-ad5868fd1e1b" providerId="AD" clId="Web-{3F815C85-D62F-4C0D-863A-840F62FE294D}" dt="2021-03-09T10:43:44.236" v="84" actId="1076"/>
          <ac:spMkLst>
            <pc:docMk/>
            <pc:sldMk cId="1122935733" sldId="264"/>
            <ac:spMk id="24" creationId="{17A929CB-6EB5-4B4E-A4E0-D237DB2E9D21}"/>
          </ac:spMkLst>
        </pc:spChg>
        <pc:spChg chg="del">
          <ac:chgData name="Karine RUDLOFF-BEYER" userId="S::karine.beyer@ac-strasbourg.fr::059f1ac7-0362-4d2e-9ab8-ad5868fd1e1b" providerId="AD" clId="Web-{3F815C85-D62F-4C0D-863A-840F62FE294D}" dt="2021-03-09T10:40:16.466" v="23"/>
          <ac:spMkLst>
            <pc:docMk/>
            <pc:sldMk cId="1122935733" sldId="264"/>
            <ac:spMk id="25" creationId="{CBEAA031-0A6F-4989-87D9-B78C67FC491D}"/>
          </ac:spMkLst>
        </pc:spChg>
        <pc:spChg chg="del">
          <ac:chgData name="Karine RUDLOFF-BEYER" userId="S::karine.beyer@ac-strasbourg.fr::059f1ac7-0362-4d2e-9ab8-ad5868fd1e1b" providerId="AD" clId="Web-{3F815C85-D62F-4C0D-863A-840F62FE294D}" dt="2021-03-09T10:41:13.186" v="34"/>
          <ac:spMkLst>
            <pc:docMk/>
            <pc:sldMk cId="1122935733" sldId="264"/>
            <ac:spMk id="27" creationId="{A01F4BE0-4086-4B01-AB94-0D28EBCDD0E6}"/>
          </ac:spMkLst>
        </pc:spChg>
        <pc:spChg chg="mod">
          <ac:chgData name="Karine RUDLOFF-BEYER" userId="S::karine.beyer@ac-strasbourg.fr::059f1ac7-0362-4d2e-9ab8-ad5868fd1e1b" providerId="AD" clId="Web-{3F815C85-D62F-4C0D-863A-840F62FE294D}" dt="2021-03-09T10:43:44.189" v="83" actId="1076"/>
          <ac:spMkLst>
            <pc:docMk/>
            <pc:sldMk cId="1122935733" sldId="264"/>
            <ac:spMk id="29" creationId="{A0893655-BD8F-4100-9206-82856B5EDD59}"/>
          </ac:spMkLst>
        </pc:spChg>
        <pc:spChg chg="del mod">
          <ac:chgData name="Karine RUDLOFF-BEYER" userId="S::karine.beyer@ac-strasbourg.fr::059f1ac7-0362-4d2e-9ab8-ad5868fd1e1b" providerId="AD" clId="Web-{3F815C85-D62F-4C0D-863A-840F62FE294D}" dt="2021-03-09T10:41:23.764" v="37"/>
          <ac:spMkLst>
            <pc:docMk/>
            <pc:sldMk cId="1122935733" sldId="264"/>
            <ac:spMk id="30" creationId="{F74B9164-86E4-45CD-815E-84AD133D6A26}"/>
          </ac:spMkLst>
        </pc:spChg>
        <pc:spChg chg="del">
          <ac:chgData name="Karine RUDLOFF-BEYER" userId="S::karine.beyer@ac-strasbourg.fr::059f1ac7-0362-4d2e-9ab8-ad5868fd1e1b" providerId="AD" clId="Web-{3F815C85-D62F-4C0D-863A-840F62FE294D}" dt="2021-03-09T10:41:15.842" v="35"/>
          <ac:spMkLst>
            <pc:docMk/>
            <pc:sldMk cId="1122935733" sldId="264"/>
            <ac:spMk id="31" creationId="{EB9DC2B9-2612-4AEA-98A3-A1AC8A33515E}"/>
          </ac:spMkLst>
        </pc:spChg>
        <pc:cxnChg chg="mod">
          <ac:chgData name="Karine RUDLOFF-BEYER" userId="S::karine.beyer@ac-strasbourg.fr::059f1ac7-0362-4d2e-9ab8-ad5868fd1e1b" providerId="AD" clId="Web-{3F815C85-D62F-4C0D-863A-840F62FE294D}" dt="2021-03-09T10:44:11.565" v="90" actId="1076"/>
          <ac:cxnSpMkLst>
            <pc:docMk/>
            <pc:sldMk cId="1122935733" sldId="264"/>
            <ac:cxnSpMk id="11" creationId="{570224FD-B6AE-4163-B33E-B27D86A05DD3}"/>
          </ac:cxnSpMkLst>
        </pc:cxnChg>
      </pc:sldChg>
      <pc:sldChg chg="modSp">
        <pc:chgData name="Karine RUDLOFF-BEYER" userId="S::karine.beyer@ac-strasbourg.fr::059f1ac7-0362-4d2e-9ab8-ad5868fd1e1b" providerId="AD" clId="Web-{3F815C85-D62F-4C0D-863A-840F62FE294D}" dt="2021-03-09T10:56:03.837" v="152" actId="20577"/>
        <pc:sldMkLst>
          <pc:docMk/>
          <pc:sldMk cId="4033499164" sldId="265"/>
        </pc:sldMkLst>
        <pc:spChg chg="mod">
          <ac:chgData name="Karine RUDLOFF-BEYER" userId="S::karine.beyer@ac-strasbourg.fr::059f1ac7-0362-4d2e-9ab8-ad5868fd1e1b" providerId="AD" clId="Web-{3F815C85-D62F-4C0D-863A-840F62FE294D}" dt="2021-03-09T10:55:28.883" v="148" actId="20577"/>
          <ac:spMkLst>
            <pc:docMk/>
            <pc:sldMk cId="4033499164" sldId="265"/>
            <ac:spMk id="3" creationId="{1346F98A-3A33-4323-8E9E-47CE03EF4B88}"/>
          </ac:spMkLst>
        </pc:spChg>
        <pc:spChg chg="mod">
          <ac:chgData name="Karine RUDLOFF-BEYER" userId="S::karine.beyer@ac-strasbourg.fr::059f1ac7-0362-4d2e-9ab8-ad5868fd1e1b" providerId="AD" clId="Web-{3F815C85-D62F-4C0D-863A-840F62FE294D}" dt="2021-03-09T10:56:03.837" v="152" actId="20577"/>
          <ac:spMkLst>
            <pc:docMk/>
            <pc:sldMk cId="4033499164" sldId="265"/>
            <ac:spMk id="4" creationId="{A700F9A7-2EFA-475E-968A-D52F5B6C0E33}"/>
          </ac:spMkLst>
        </pc:spChg>
        <pc:spChg chg="mod">
          <ac:chgData name="Karine RUDLOFF-BEYER" userId="S::karine.beyer@ac-strasbourg.fr::059f1ac7-0362-4d2e-9ab8-ad5868fd1e1b" providerId="AD" clId="Web-{3F815C85-D62F-4C0D-863A-840F62FE294D}" dt="2021-03-09T10:55:30.649" v="149" actId="20577"/>
          <ac:spMkLst>
            <pc:docMk/>
            <pc:sldMk cId="4033499164" sldId="265"/>
            <ac:spMk id="7" creationId="{BC3CD05B-FEA4-4A8F-AD98-4DB2053B230C}"/>
          </ac:spMkLst>
        </pc:spChg>
      </pc:sldChg>
      <pc:sldChg chg="modSp">
        <pc:chgData name="Karine RUDLOFF-BEYER" userId="S::karine.beyer@ac-strasbourg.fr::059f1ac7-0362-4d2e-9ab8-ad5868fd1e1b" providerId="AD" clId="Web-{3F815C85-D62F-4C0D-863A-840F62FE294D}" dt="2021-03-09T10:58:53.450" v="202" actId="20577"/>
        <pc:sldMkLst>
          <pc:docMk/>
          <pc:sldMk cId="53464662" sldId="270"/>
        </pc:sldMkLst>
        <pc:spChg chg="mod">
          <ac:chgData name="Karine RUDLOFF-BEYER" userId="S::karine.beyer@ac-strasbourg.fr::059f1ac7-0362-4d2e-9ab8-ad5868fd1e1b" providerId="AD" clId="Web-{3F815C85-D62F-4C0D-863A-840F62FE294D}" dt="2021-03-09T10:58:53.450" v="202" actId="20577"/>
          <ac:spMkLst>
            <pc:docMk/>
            <pc:sldMk cId="53464662" sldId="270"/>
            <ac:spMk id="3" creationId="{1346F98A-3A33-4323-8E9E-47CE03EF4B88}"/>
          </ac:spMkLst>
        </pc:spChg>
      </pc:sldChg>
    </pc:docChg>
  </pc:docChgLst>
  <pc:docChgLst>
    <pc:chgData name="Karine RUDLOFF-BEYER" userId="S::karine.beyer@ac-strasbourg.fr::059f1ac7-0362-4d2e-9ab8-ad5868fd1e1b" providerId="AD" clId="Web-{CCDB99EC-C708-4432-8729-DB03ABA6F871}"/>
    <pc:docChg chg="modSld">
      <pc:chgData name="Karine RUDLOFF-BEYER" userId="S::karine.beyer@ac-strasbourg.fr::059f1ac7-0362-4d2e-9ab8-ad5868fd1e1b" providerId="AD" clId="Web-{CCDB99EC-C708-4432-8729-DB03ABA6F871}" dt="2021-03-09T10:26:05.184" v="4" actId="20577"/>
      <pc:docMkLst>
        <pc:docMk/>
      </pc:docMkLst>
      <pc:sldChg chg="modSp">
        <pc:chgData name="Karine RUDLOFF-BEYER" userId="S::karine.beyer@ac-strasbourg.fr::059f1ac7-0362-4d2e-9ab8-ad5868fd1e1b" providerId="AD" clId="Web-{CCDB99EC-C708-4432-8729-DB03ABA6F871}" dt="2021-03-09T10:26:05.184" v="4" actId="20577"/>
        <pc:sldMkLst>
          <pc:docMk/>
          <pc:sldMk cId="3639434730" sldId="261"/>
        </pc:sldMkLst>
        <pc:spChg chg="mod">
          <ac:chgData name="Karine RUDLOFF-BEYER" userId="S::karine.beyer@ac-strasbourg.fr::059f1ac7-0362-4d2e-9ab8-ad5868fd1e1b" providerId="AD" clId="Web-{CCDB99EC-C708-4432-8729-DB03ABA6F871}" dt="2021-03-09T10:26:05.184" v="4" actId="20577"/>
          <ac:spMkLst>
            <pc:docMk/>
            <pc:sldMk cId="3639434730" sldId="261"/>
            <ac:spMk id="3" creationId="{1346F98A-3A33-4323-8E9E-47CE03EF4B8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02A1C-726D-445C-9BAB-07C3FF200AC1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8E677-4096-4C65-9825-69663D2710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71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58E677-4096-4C65-9825-69663D2710D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532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84BDC8-CD0C-4803-9014-8FF6B38E7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E54622-DEC9-4F02-9897-DC414757F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01DA55-7389-4EE6-BBA5-FDD5C807E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B4BD-325A-4A85-9E03-9D660C98B191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395191-7FC0-4D43-B4F1-8ABA72F7B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0D8B60-2541-41B2-8382-F9988D813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563F-B3E2-4218-9EFF-5C2ECBD926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446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761A06-E1E7-4628-B17D-B260F8186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1571BFC-778A-4736-9EF5-882B8C7CF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169167-ADB1-4056-B15D-99B3B41DD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B4BD-325A-4A85-9E03-9D660C98B191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22BE00-47E4-4C84-9DE4-5C6408262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28BB7B-AF72-4B17-A6E8-483C23C85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563F-B3E2-4218-9EFF-5C2ECBD926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90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913F7EA-31B8-4FE9-9FCD-9EE0AF2D9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EFF646-EBBB-4DE0-B8BC-8A98C6CB9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C03DA5-93E3-419C-ADAA-8F3421796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B4BD-325A-4A85-9E03-9D660C98B191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F9CF94-6899-4C74-B267-48D9E633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E4B8BE-26E3-423E-A1B0-1D55D12D4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563F-B3E2-4218-9EFF-5C2ECBD926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68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695A2B-E25A-4192-AD7B-5FE24700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9D0F16-A401-4968-8C67-30746D6DD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11152C-D61D-4B50-9737-B320DD18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B4BD-325A-4A85-9E03-9D660C98B191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C83C6C-B94F-4CB9-9645-D5FCEB4F1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88083A-8418-43CF-8C93-88E57577F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563F-B3E2-4218-9EFF-5C2ECBD926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16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E56972-BD37-47AB-9BDB-A5D9EA3CA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B9A7B2-BCA5-4E6C-A846-A634F0F26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F66341-D628-4ACF-8906-CF4072CD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B4BD-325A-4A85-9E03-9D660C98B191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87AFB0-2187-43BF-83B0-33A2E947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4D683F-C2BA-4C09-8374-BC096CDD2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563F-B3E2-4218-9EFF-5C2ECBD926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01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A3EBC1-B224-4ADD-B2C4-F35BD0BF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3BF9EF-6458-4732-BD49-10A19E943C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C3ECB3-8F9B-47AE-A678-23AF03AE1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B7B3867-D02F-4686-BA01-038C6244B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B4BD-325A-4A85-9E03-9D660C98B191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9A419C-E041-40EA-AC5E-8E4E516E4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989553-D58C-4EC0-A06E-2AC894628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563F-B3E2-4218-9EFF-5C2ECBD926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06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FA99CD-C97D-46B0-B72A-88440E3A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6EDF40-D711-4D6B-BAFA-3C9638985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579760-8492-4ED5-B276-4DD1A87B9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F8E177E-5336-4153-9867-7237E00D02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E3D081D-509F-42C1-9E0B-9E3F71BDE1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4113AE0-9AC0-4521-9A47-74A86E82E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B4BD-325A-4A85-9E03-9D660C98B191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7A7305-32B3-4834-94A2-24944EEA2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84645FB-9C4C-4CCD-8C08-D7374C55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563F-B3E2-4218-9EFF-5C2ECBD926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7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7D6F6E-1990-4066-A4CE-D9306FBD8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57860C-B5F7-482B-957C-D50251A71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B4BD-325A-4A85-9E03-9D660C98B191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BC7037E-675D-4E9E-ABE7-08F2F222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DD998CB-6DDF-4D6B-9C5D-1131B3349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563F-B3E2-4218-9EFF-5C2ECBD926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83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53D0586-30C5-427B-948B-81E228E84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B4BD-325A-4A85-9E03-9D660C98B191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E48AAC1-006C-43BC-A897-4F1D47F71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7859126-AA4C-4FD9-86E7-2ED831B13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563F-B3E2-4218-9EFF-5C2ECBD926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38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AEA002-8A2D-4286-AB2A-B699D2555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5EC955-699C-4527-9249-D12A4B248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6866E0-1514-4669-B23B-7E413E426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FFFFC7-523C-4B36-9BDD-72B6D0AD3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B4BD-325A-4A85-9E03-9D660C98B191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FF0A9E-FFF7-4E36-93E6-D95542ADD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386E09-4550-4AAC-A18B-9040D0203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563F-B3E2-4218-9EFF-5C2ECBD926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1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013E75-385F-4521-A7B4-90D85DAF0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E67237B-105E-4A8F-ABE6-596B2AF4F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DE8D87-7E48-4436-BC7A-D0A7AC1B0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A87030-780A-4A4B-A7F6-D9B871C10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B4BD-325A-4A85-9E03-9D660C98B191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F04F3C-5150-4EBC-B85B-3327B2DC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91F57A-9F15-4978-8E14-DA80FA76C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563F-B3E2-4218-9EFF-5C2ECBD926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87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90FD01C-9252-430E-BA84-1D566D079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E4B037-9915-4A5E-9E5D-27C1114DB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6A7FAF-D1AA-4546-B065-373BD674A9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BB4BD-325A-4A85-9E03-9D660C98B191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4ED74B-62B3-4EC3-93E8-1253DFE4A2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3B37B8-0F0C-4132-8C9A-5A4087117B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C563F-B3E2-4218-9EFF-5C2ECBD926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034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27E6BF-6C1E-4F15-93DB-72D9BE2AED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b="1"/>
              <a:t>Proposition de modélisation en barres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3AC4FD-807D-406E-94AA-FB72A8F52C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fr-FR" u="sng"/>
              <a:t>Manche 3</a:t>
            </a:r>
            <a:r>
              <a:rPr lang="fr-FR"/>
              <a:t> : du 15 au 26 mars 2021</a:t>
            </a:r>
          </a:p>
          <a:p>
            <a:r>
              <a:rPr lang="fr-FR" i="1"/>
              <a:t>Champ additif: Problèmes de comparaison</a:t>
            </a:r>
          </a:p>
        </p:txBody>
      </p:sp>
    </p:spTree>
    <p:extLst>
      <p:ext uri="{BB962C8B-B14F-4D97-AF65-F5344CB8AC3E}">
        <p14:creationId xmlns:p14="http://schemas.microsoft.com/office/powerpoint/2010/main" val="2674256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46F98A-3A33-4323-8E9E-47CE03EF4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324" y="1172744"/>
            <a:ext cx="10515600" cy="5603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/>
              <a:t>Niveau 4-Jour 2</a:t>
            </a:r>
            <a:endParaRPr lang="fr-FR"/>
          </a:p>
          <a:p>
            <a:pPr marL="0" indent="0" algn="l" rtl="0" fontAlgn="base">
              <a:buNone/>
            </a:pPr>
            <a:r>
              <a:rPr lang="fr-FR" sz="1800" b="1" i="0">
                <a:effectLst/>
                <a:latin typeface="Calibri" panose="020F0502020204030204" pitchFamily="34" charset="0"/>
              </a:rPr>
              <a:t>Rallye Lecture</a:t>
            </a:r>
            <a:r>
              <a:rPr lang="fr-FR" sz="1800" b="0" i="0">
                <a:effectLst/>
                <a:latin typeface="Calibri" panose="020F0502020204030204" pitchFamily="34" charset="0"/>
              </a:rPr>
              <a:t> </a:t>
            </a:r>
            <a:endParaRPr lang="fr-FR" sz="1000" b="0" i="0">
              <a:effectLst/>
            </a:endParaRPr>
          </a:p>
          <a:p>
            <a:pPr marL="0" indent="0" algn="l" rtl="0" fontAlgn="base">
              <a:buNone/>
            </a:pPr>
            <a:r>
              <a:rPr lang="fr-FR" sz="1800" b="0" i="0">
                <a:effectLst/>
                <a:latin typeface="Calibri" panose="020F0502020204030204" pitchFamily="34" charset="0"/>
              </a:rPr>
              <a:t>Jonas et Sophia ont un livre de 450 pages à lire. Jonas a lu 1/3 du livre.  Sophia doit encore lire 180 pages pour finir le livre. Sophia peut donc dire : « J’ai lu … pages de “plus” que toi. »  </a:t>
            </a:r>
          </a:p>
          <a:p>
            <a:pPr marL="0" indent="0" algn="l" rtl="0" fontAlgn="base">
              <a:buNone/>
            </a:pPr>
            <a:endParaRPr lang="fr-FR" sz="1000" b="0" i="0">
              <a:effectLst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cherche combien de pages a lu Jonas.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450 : 3 = </a:t>
            </a:r>
            <a:r>
              <a:rPr lang="fr-FR" sz="18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150</a:t>
            </a:r>
            <a:endParaRPr lang="fr-FR" sz="18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cherche combien de pages a lu Sophia.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fr-FR" sz="18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  <a:r>
              <a:rPr lang="fr-F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+ 180 = 450 OU 450 – 180 = </a:t>
            </a:r>
            <a:r>
              <a:rPr lang="fr-FR" sz="18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270</a:t>
            </a:r>
            <a:endParaRPr lang="fr-FR" sz="180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/>
          </a:p>
          <a:p>
            <a:pPr marL="0" indent="0">
              <a:buNone/>
            </a:pPr>
            <a:r>
              <a:rPr lang="fr-FR" sz="1800"/>
              <a:t>On cherche combien de pages Sophia a lu de plus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/>
              <a:t>que Jonas.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fr-FR" sz="1800">
                <a:sym typeface="Wingdings" panose="05000000000000000000" pitchFamily="2" charset="2"/>
              </a:rPr>
              <a:t>270 – 150 = </a:t>
            </a:r>
            <a:r>
              <a:rPr lang="fr-FR" sz="1800">
                <a:solidFill>
                  <a:srgbClr val="FF0000"/>
                </a:solidFill>
                <a:sym typeface="Wingdings" panose="05000000000000000000" pitchFamily="2" charset="2"/>
              </a:rPr>
              <a:t>120 </a:t>
            </a:r>
            <a:r>
              <a:rPr lang="fr-FR" sz="1800">
                <a:sym typeface="Wingdings" panose="05000000000000000000" pitchFamily="2" charset="2"/>
              </a:rPr>
              <a:t>OU 150 + </a:t>
            </a:r>
            <a:r>
              <a:rPr lang="fr-FR" sz="1800">
                <a:solidFill>
                  <a:srgbClr val="FF0000"/>
                </a:solidFill>
                <a:sym typeface="Wingdings" panose="05000000000000000000" pitchFamily="2" charset="2"/>
              </a:rPr>
              <a:t>…</a:t>
            </a:r>
            <a:r>
              <a:rPr lang="fr-FR" sz="1800">
                <a:sym typeface="Wingdings" panose="05000000000000000000" pitchFamily="2" charset="2"/>
              </a:rPr>
              <a:t> = 270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>
                <a:sym typeface="Wingdings" panose="05000000000000000000" pitchFamily="2" charset="2"/>
              </a:rPr>
              <a:t>« J’ai lu 120 pages de plus que toi. »</a:t>
            </a:r>
            <a:endParaRPr lang="fr-FR" sz="1800"/>
          </a:p>
          <a:p>
            <a:pPr marL="0" indent="0">
              <a:buNone/>
            </a:pPr>
            <a:endParaRPr lang="fr-FR"/>
          </a:p>
          <a:p>
            <a:pPr marL="0" indent="0">
              <a:buNone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ACCCF3-B068-4BE9-BE9F-33B82F6A2CCB}"/>
              </a:ext>
            </a:extLst>
          </p:cNvPr>
          <p:cNvSpPr/>
          <p:nvPr/>
        </p:nvSpPr>
        <p:spPr>
          <a:xfrm>
            <a:off x="6413046" y="2661728"/>
            <a:ext cx="4786604" cy="555171"/>
          </a:xfrm>
          <a:prstGeom prst="rect">
            <a:avLst/>
          </a:prstGeom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450 pages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3CD05B-FEA4-4A8F-AD98-4DB2053B230C}"/>
              </a:ext>
            </a:extLst>
          </p:cNvPr>
          <p:cNvSpPr/>
          <p:nvPr/>
        </p:nvSpPr>
        <p:spPr>
          <a:xfrm>
            <a:off x="6413046" y="3289541"/>
            <a:ext cx="1616532" cy="555171"/>
          </a:xfrm>
          <a:prstGeom prst="rect">
            <a:avLst/>
          </a:prstGeom>
          <a:solidFill>
            <a:srgbClr val="28DCE0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pages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C81F9F3-4EF4-463A-8AC8-2FE614AAF6AF}"/>
              </a:ext>
            </a:extLst>
          </p:cNvPr>
          <p:cNvSpPr txBox="1"/>
          <p:nvPr/>
        </p:nvSpPr>
        <p:spPr>
          <a:xfrm>
            <a:off x="5561885" y="3986906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Sophia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C61EF49-1190-4831-BDE6-22FA029CC25A}"/>
              </a:ext>
            </a:extLst>
          </p:cNvPr>
          <p:cNvSpPr txBox="1"/>
          <p:nvPr/>
        </p:nvSpPr>
        <p:spPr>
          <a:xfrm>
            <a:off x="5561885" y="3346269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Jonas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570224FD-B6AE-4163-B33E-B27D86A05DD3}"/>
              </a:ext>
            </a:extLst>
          </p:cNvPr>
          <p:cNvCxnSpPr>
            <a:cxnSpLocks/>
          </p:cNvCxnSpPr>
          <p:nvPr/>
        </p:nvCxnSpPr>
        <p:spPr>
          <a:xfrm>
            <a:off x="7966594" y="5623240"/>
            <a:ext cx="80088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31DC8DB9-026B-46A5-8E37-60A88900A02E}"/>
              </a:ext>
            </a:extLst>
          </p:cNvPr>
          <p:cNvSpPr txBox="1"/>
          <p:nvPr/>
        </p:nvSpPr>
        <p:spPr>
          <a:xfrm>
            <a:off x="8092519" y="5195194"/>
            <a:ext cx="493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25EA80C-5F27-46F1-9C3C-2F26816AAEE4}"/>
              </a:ext>
            </a:extLst>
          </p:cNvPr>
          <p:cNvSpPr/>
          <p:nvPr/>
        </p:nvSpPr>
        <p:spPr>
          <a:xfrm>
            <a:off x="6413046" y="3916349"/>
            <a:ext cx="2354434" cy="555171"/>
          </a:xfrm>
          <a:prstGeom prst="rect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pages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2D36C1C-799C-4FC5-B1D1-C41EF8207205}"/>
              </a:ext>
            </a:extLst>
          </p:cNvPr>
          <p:cNvSpPr txBox="1"/>
          <p:nvPr/>
        </p:nvSpPr>
        <p:spPr>
          <a:xfrm>
            <a:off x="8958748" y="3819885"/>
            <a:ext cx="2075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/>
              <a:t>180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C48BB65-FCB8-43BF-9D47-DEC22D7FDC04}"/>
              </a:ext>
            </a:extLst>
          </p:cNvPr>
          <p:cNvSpPr txBox="1"/>
          <p:nvPr/>
        </p:nvSpPr>
        <p:spPr>
          <a:xfrm>
            <a:off x="806324" y="2516093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Étape 1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3BBDDE1-3EF7-418B-AD32-ED27591967F7}"/>
              </a:ext>
            </a:extLst>
          </p:cNvPr>
          <p:cNvSpPr txBox="1"/>
          <p:nvPr/>
        </p:nvSpPr>
        <p:spPr>
          <a:xfrm>
            <a:off x="846688" y="3690201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Étape 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91743F6-8E05-4AD1-9FEB-8D811F8B838B}"/>
              </a:ext>
            </a:extLst>
          </p:cNvPr>
          <p:cNvSpPr/>
          <p:nvPr/>
        </p:nvSpPr>
        <p:spPr>
          <a:xfrm>
            <a:off x="6413046" y="5304725"/>
            <a:ext cx="1553548" cy="555171"/>
          </a:xfrm>
          <a:prstGeom prst="rect">
            <a:avLst/>
          </a:prstGeom>
          <a:solidFill>
            <a:srgbClr val="28DCE0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150 pages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DF68BA82-3057-43CA-B68A-4117BB5F8210}"/>
              </a:ext>
            </a:extLst>
          </p:cNvPr>
          <p:cNvSpPr txBox="1"/>
          <p:nvPr/>
        </p:nvSpPr>
        <p:spPr>
          <a:xfrm>
            <a:off x="870076" y="5183829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Étape 3</a:t>
            </a: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B6513943-C4E8-4299-8467-59EA2204B023}"/>
              </a:ext>
            </a:extLst>
          </p:cNvPr>
          <p:cNvCxnSpPr>
            <a:cxnSpLocks/>
          </p:cNvCxnSpPr>
          <p:nvPr/>
        </p:nvCxnSpPr>
        <p:spPr>
          <a:xfrm flipH="1">
            <a:off x="8092519" y="2559572"/>
            <a:ext cx="1" cy="759481"/>
          </a:xfrm>
          <a:prstGeom prst="line">
            <a:avLst/>
          </a:prstGeom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EA9ED7D6-9D4E-4291-9E16-FC6A4BF9F3C1}"/>
              </a:ext>
            </a:extLst>
          </p:cNvPr>
          <p:cNvCxnSpPr>
            <a:cxnSpLocks/>
          </p:cNvCxnSpPr>
          <p:nvPr/>
        </p:nvCxnSpPr>
        <p:spPr>
          <a:xfrm>
            <a:off x="9703781" y="2537655"/>
            <a:ext cx="0" cy="803314"/>
          </a:xfrm>
          <a:prstGeom prst="line">
            <a:avLst/>
          </a:prstGeom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2" name="ZoneTexte 41">
            <a:extLst>
              <a:ext uri="{FF2B5EF4-FFF2-40B4-BE49-F238E27FC236}">
                <a16:creationId xmlns:a16="http://schemas.microsoft.com/office/drawing/2014/main" id="{901FA428-7FEA-4983-8321-89FBDC6BA1C7}"/>
              </a:ext>
            </a:extLst>
          </p:cNvPr>
          <p:cNvSpPr txBox="1"/>
          <p:nvPr/>
        </p:nvSpPr>
        <p:spPr>
          <a:xfrm>
            <a:off x="6491055" y="3359153"/>
            <a:ext cx="493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F0000"/>
                </a:solidFill>
              </a:rPr>
              <a:t>?</a:t>
            </a:r>
          </a:p>
        </p:txBody>
      </p: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C28BCD2A-6E4B-4EED-8026-6060E448EC12}"/>
              </a:ext>
            </a:extLst>
          </p:cNvPr>
          <p:cNvCxnSpPr>
            <a:cxnSpLocks/>
          </p:cNvCxnSpPr>
          <p:nvPr/>
        </p:nvCxnSpPr>
        <p:spPr>
          <a:xfrm flipV="1">
            <a:off x="8806348" y="4171572"/>
            <a:ext cx="2393302" cy="86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id="{B5AC67DC-0356-44CD-8C72-E38303B7A447}"/>
              </a:ext>
            </a:extLst>
          </p:cNvPr>
          <p:cNvSpPr txBox="1"/>
          <p:nvPr/>
        </p:nvSpPr>
        <p:spPr>
          <a:xfrm>
            <a:off x="6899272" y="3980343"/>
            <a:ext cx="493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AEDF915-DCDF-45D8-89D7-57C237100EB5}"/>
              </a:ext>
            </a:extLst>
          </p:cNvPr>
          <p:cNvSpPr/>
          <p:nvPr/>
        </p:nvSpPr>
        <p:spPr>
          <a:xfrm>
            <a:off x="6394047" y="6009749"/>
            <a:ext cx="2354434" cy="555171"/>
          </a:xfrm>
          <a:prstGeom prst="rect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270 pages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9418829-B44A-4BDD-A00F-C42CCC27C2D5}"/>
              </a:ext>
            </a:extLst>
          </p:cNvPr>
          <p:cNvSpPr txBox="1"/>
          <p:nvPr/>
        </p:nvSpPr>
        <p:spPr>
          <a:xfrm>
            <a:off x="5540693" y="5414503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Jonas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08C92F7-3647-4D96-9987-53EC9360DEB0}"/>
              </a:ext>
            </a:extLst>
          </p:cNvPr>
          <p:cNvSpPr txBox="1"/>
          <p:nvPr/>
        </p:nvSpPr>
        <p:spPr>
          <a:xfrm>
            <a:off x="5540694" y="6053317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Sophia</a:t>
            </a:r>
          </a:p>
        </p:txBody>
      </p:sp>
    </p:spTree>
    <p:extLst>
      <p:ext uri="{BB962C8B-B14F-4D97-AF65-F5344CB8AC3E}">
        <p14:creationId xmlns:p14="http://schemas.microsoft.com/office/powerpoint/2010/main" val="42264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/>
      <p:bldP spid="9" grpId="0"/>
      <p:bldP spid="12" grpId="0"/>
      <p:bldP spid="17" grpId="0" animBg="1"/>
      <p:bldP spid="19" grpId="0"/>
      <p:bldP spid="20" grpId="0"/>
      <p:bldP spid="22" grpId="0"/>
      <p:bldP spid="23" grpId="0" animBg="1"/>
      <p:bldP spid="27" grpId="0"/>
      <p:bldP spid="42" grpId="0"/>
      <p:bldP spid="47" grpId="0"/>
      <p:bldP spid="49" grpId="0" animBg="1"/>
      <p:bldP spid="21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72A066-A53A-429B-AE69-1FCD115E3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46F98A-3A33-4323-8E9E-47CE03EF4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/>
              <a:t>Niveau 1-Jour 1</a:t>
            </a:r>
            <a:endParaRPr lang="fr-FR"/>
          </a:p>
          <a:p>
            <a:pPr marL="0" indent="0">
              <a:lnSpc>
                <a:spcPct val="117000"/>
              </a:lnSpc>
              <a:spcBef>
                <a:spcPts val="0"/>
              </a:spcBef>
              <a:buNone/>
            </a:pPr>
            <a:endParaRPr lang="fr-FR" sz="18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7000"/>
              </a:lnSpc>
              <a:spcBef>
                <a:spcPts val="0"/>
              </a:spcBef>
              <a:buNone/>
            </a:pPr>
            <a:r>
              <a:rPr lang="fr-FR" sz="18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images</a:t>
            </a:r>
          </a:p>
          <a:p>
            <a:pPr marL="0" indent="0">
              <a:lnSpc>
                <a:spcPct val="117000"/>
              </a:lnSpc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José a 27 images. Sarah en a 7 de plus. </a:t>
            </a:r>
          </a:p>
          <a:p>
            <a:pPr marL="0" indent="0">
              <a:lnSpc>
                <a:spcPct val="117000"/>
              </a:lnSpc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Combien d’images a Sarah ?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a le plus d’images? Qui en a le moins?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Qu’est-ce qu’on cherche?</a:t>
            </a:r>
            <a:endParaRPr lang="fr-FR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ACCCF3-B068-4BE9-BE9F-33B82F6A2CCB}"/>
              </a:ext>
            </a:extLst>
          </p:cNvPr>
          <p:cNvSpPr/>
          <p:nvPr/>
        </p:nvSpPr>
        <p:spPr>
          <a:xfrm>
            <a:off x="6620069" y="4201944"/>
            <a:ext cx="4786604" cy="555171"/>
          </a:xfrm>
          <a:prstGeom prst="rect">
            <a:avLst/>
          </a:prstGeom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livres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3CD05B-FEA4-4A8F-AD98-4DB2053B230C}"/>
              </a:ext>
            </a:extLst>
          </p:cNvPr>
          <p:cNvSpPr/>
          <p:nvPr/>
        </p:nvSpPr>
        <p:spPr>
          <a:xfrm>
            <a:off x="6620068" y="3573202"/>
            <a:ext cx="3376127" cy="555171"/>
          </a:xfrm>
          <a:prstGeom prst="rect">
            <a:avLst/>
          </a:prstGeom>
          <a:solidFill>
            <a:srgbClr val="28DCE0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27 images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C81F9F3-4EF4-463A-8AC8-2FE614AAF6AF}"/>
              </a:ext>
            </a:extLst>
          </p:cNvPr>
          <p:cNvSpPr txBox="1"/>
          <p:nvPr/>
        </p:nvSpPr>
        <p:spPr>
          <a:xfrm>
            <a:off x="5281126" y="3666122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José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C61EF49-1190-4831-BDE6-22FA029CC25A}"/>
              </a:ext>
            </a:extLst>
          </p:cNvPr>
          <p:cNvSpPr txBox="1"/>
          <p:nvPr/>
        </p:nvSpPr>
        <p:spPr>
          <a:xfrm>
            <a:off x="5281126" y="4287588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Sarah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570224FD-B6AE-4163-B33E-B27D86A05DD3}"/>
              </a:ext>
            </a:extLst>
          </p:cNvPr>
          <p:cNvCxnSpPr>
            <a:cxnSpLocks/>
          </p:cNvCxnSpPr>
          <p:nvPr/>
        </p:nvCxnSpPr>
        <p:spPr>
          <a:xfrm>
            <a:off x="10049069" y="3805056"/>
            <a:ext cx="123669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31DC8DB9-026B-46A5-8E37-60A88900A02E}"/>
              </a:ext>
            </a:extLst>
          </p:cNvPr>
          <p:cNvSpPr txBox="1"/>
          <p:nvPr/>
        </p:nvSpPr>
        <p:spPr>
          <a:xfrm>
            <a:off x="8308131" y="4241421"/>
            <a:ext cx="493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700F9A7-2EFA-475E-968A-D52F5B6C0E33}"/>
              </a:ext>
            </a:extLst>
          </p:cNvPr>
          <p:cNvSpPr txBox="1"/>
          <p:nvPr/>
        </p:nvSpPr>
        <p:spPr>
          <a:xfrm>
            <a:off x="9843795" y="3408169"/>
            <a:ext cx="1663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/>
              <a:t>7 de plus</a:t>
            </a:r>
          </a:p>
        </p:txBody>
      </p:sp>
    </p:spTree>
    <p:extLst>
      <p:ext uri="{BB962C8B-B14F-4D97-AF65-F5344CB8AC3E}">
        <p14:creationId xmlns:p14="http://schemas.microsoft.com/office/powerpoint/2010/main" val="75360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46F98A-3A33-4323-8E9E-47CE03EF4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024"/>
            <a:ext cx="10515600" cy="60400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2000"/>
              <a:t>Niveau 1-Jour 2</a:t>
            </a:r>
            <a:endParaRPr lang="fr-FR"/>
          </a:p>
          <a:p>
            <a:pPr marL="0" indent="0">
              <a:lnSpc>
                <a:spcPct val="117000"/>
              </a:lnSpc>
              <a:spcBef>
                <a:spcPts val="0"/>
              </a:spcBef>
              <a:buNone/>
            </a:pPr>
            <a:endParaRPr lang="fr-FR" sz="18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7000"/>
              </a:lnSpc>
              <a:spcBef>
                <a:spcPts val="0"/>
              </a:spcBef>
              <a:buNone/>
            </a:pPr>
            <a:r>
              <a:rPr lang="fr-FR" sz="1800" b="1">
                <a:latin typeface="Calibri" panose="020F0502020204030204" pitchFamily="34" charset="0"/>
                <a:cs typeface="Times New Roman" panose="02020603050405020304" pitchFamily="18" charset="0"/>
              </a:rPr>
              <a:t>Les figurines</a:t>
            </a:r>
          </a:p>
          <a:p>
            <a:pPr marL="0" indent="0">
              <a:lnSpc>
                <a:spcPct val="117000"/>
              </a:lnSpc>
              <a:spcBef>
                <a:spcPts val="0"/>
              </a:spcBef>
              <a:buNone/>
            </a:pPr>
            <a:r>
              <a:rPr lang="fr-FR" sz="1800">
                <a:latin typeface="Calibri"/>
                <a:cs typeface="Times New Roman"/>
              </a:rPr>
              <a:t>Noah avait 9 figurines et sa sœur lui en a donné 2. Paola avait 14 figurines. </a:t>
            </a:r>
            <a:endParaRPr lang="fr-FR" sz="18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7000"/>
              </a:lnSpc>
              <a:spcBef>
                <a:spcPts val="0"/>
              </a:spcBef>
              <a:buNone/>
            </a:pPr>
            <a:r>
              <a:rPr lang="fr-FR" sz="1800">
                <a:latin typeface="Calibri"/>
                <a:cs typeface="Times New Roman"/>
              </a:rPr>
              <a:t>Combien de figurines Paola a-t-elle de plus que Noah ?</a:t>
            </a:r>
          </a:p>
          <a:p>
            <a:pPr marL="0" indent="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fr-FR" sz="1100" b="1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fr-FR" sz="1600" i="1">
                <a:latin typeface="Calibri" panose="020F0502020204030204" pitchFamily="34" charset="0"/>
                <a:cs typeface="Times New Roman" panose="02020603050405020304" pitchFamily="18" charset="0"/>
              </a:rPr>
              <a:t>Noah avait 9 figurines et sa sœur lui en a donné 2</a:t>
            </a:r>
            <a:r>
              <a:rPr lang="fr-FR" sz="160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fr-FR" sz="1600" i="1">
                <a:latin typeface="Calibri" panose="020F0502020204030204" pitchFamily="34" charset="0"/>
                <a:cs typeface="Times New Roman" panose="02020603050405020304" pitchFamily="18" charset="0"/>
              </a:rPr>
              <a:t>On cherche combien Noah a de figurines en tout.</a:t>
            </a:r>
          </a:p>
          <a:p>
            <a:pPr marL="0" indent="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fr-FR" sz="1600" i="1">
                <a:latin typeface="Calibri" panose="020F0502020204030204" pitchFamily="34" charset="0"/>
                <a:cs typeface="Times New Roman" panose="02020603050405020304" pitchFamily="18" charset="0"/>
              </a:rPr>
              <a:t>Noah a donc: </a:t>
            </a:r>
            <a:r>
              <a:rPr lang="fr-FR" sz="1600" i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fr-FR" sz="1600" i="1"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fr-FR" sz="1600" i="1">
                <a:latin typeface="Calibri" panose="020F0502020204030204" pitchFamily="34" charset="0"/>
                <a:cs typeface="Times New Roman" panose="02020603050405020304" pitchFamily="18" charset="0"/>
              </a:rPr>
              <a:t>9 + 2 = </a:t>
            </a:r>
            <a:r>
              <a:rPr lang="fr-FR" sz="1600" i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11</a:t>
            </a:r>
          </a:p>
          <a:p>
            <a:pPr marL="0" indent="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fr-FR" sz="18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fr-FR" sz="1600" i="1">
                <a:latin typeface="Calibri"/>
                <a:cs typeface="Times New Roman"/>
              </a:rPr>
              <a:t>Paola avait 14 figurines </a:t>
            </a:r>
          </a:p>
          <a:p>
            <a:pPr marL="0" indent="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fr-FR" sz="1600" i="1">
                <a:latin typeface="Calibri"/>
                <a:cs typeface="Times New Roman"/>
              </a:rPr>
              <a:t>Qui a le plus de figurines? </a:t>
            </a:r>
            <a:r>
              <a:rPr lang="fr-FR" sz="1600" i="1">
                <a:latin typeface="Calibri"/>
                <a:cs typeface="Times New Roman"/>
                <a:sym typeface="Wingdings" panose="05000000000000000000" pitchFamily="2" charset="2"/>
              </a:rPr>
              <a:t> </a:t>
            </a:r>
            <a:r>
              <a:rPr lang="fr-FR" sz="1600" i="1">
                <a:latin typeface="Calibri"/>
                <a:cs typeface="Calibri"/>
                <a:sym typeface="Wingdings" panose="05000000000000000000" pitchFamily="2" charset="2"/>
              </a:rPr>
              <a:t>Paola a 14 </a:t>
            </a:r>
            <a:r>
              <a:rPr lang="fr-FR" sz="1600" i="1">
                <a:latin typeface="Calibri"/>
                <a:cs typeface="Times New Roman"/>
                <a:sym typeface="Wingdings" panose="05000000000000000000" pitchFamily="2" charset="2"/>
              </a:rPr>
              <a:t>figurines.</a:t>
            </a:r>
            <a:endParaRPr lang="fr-FR" sz="1600" i="1">
              <a:latin typeface="Calibri"/>
              <a:cs typeface="Times New Roman"/>
            </a:endParaRPr>
          </a:p>
          <a:p>
            <a:pPr marL="0" indent="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fr-FR" sz="1600" i="1">
                <a:latin typeface="Calibri"/>
                <a:cs typeface="Times New Roman"/>
              </a:rPr>
              <a:t>Qui en a le moins? </a:t>
            </a:r>
            <a:r>
              <a:rPr lang="fr-FR" sz="1600" i="1">
                <a:latin typeface="Calibri"/>
                <a:cs typeface="Times New Roman"/>
                <a:sym typeface="Wingdings" panose="05000000000000000000" pitchFamily="2" charset="2"/>
              </a:rPr>
              <a:t> Noah a 11 figurines. </a:t>
            </a:r>
            <a:endParaRPr lang="fr-FR" sz="1600" i="1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fr-FR" sz="1600" i="1">
                <a:latin typeface="Calibri"/>
                <a:cs typeface="Times New Roman"/>
              </a:rPr>
              <a:t>Combien de figurines Paola a-t-elle de plus que Noah ?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fr-FR" sz="1600" i="1">
                <a:latin typeface="Calibri"/>
                <a:cs typeface="Times New Roman"/>
                <a:sym typeface="Wingdings" panose="05000000000000000000" pitchFamily="2" charset="2"/>
              </a:rPr>
              <a:t>14 – 11 = </a:t>
            </a:r>
            <a:r>
              <a:rPr lang="fr-FR" sz="1600" i="1">
                <a:solidFill>
                  <a:srgbClr val="FF0000"/>
                </a:solidFill>
                <a:latin typeface="Calibri"/>
                <a:cs typeface="Times New Roman"/>
                <a:sym typeface="Wingdings" panose="05000000000000000000" pitchFamily="2" charset="2"/>
              </a:rPr>
              <a:t>3  </a:t>
            </a:r>
            <a:r>
              <a:rPr lang="fr-FR" sz="1600" i="1">
                <a:latin typeface="Calibri"/>
                <a:cs typeface="Times New Roman"/>
                <a:sym typeface="Wingdings" panose="05000000000000000000" pitchFamily="2" charset="2"/>
              </a:rPr>
              <a:t>OU 11 + </a:t>
            </a:r>
            <a:r>
              <a:rPr lang="fr-FR" sz="1600" i="1">
                <a:solidFill>
                  <a:srgbClr val="FF0000"/>
                </a:solidFill>
                <a:latin typeface="Calibri"/>
                <a:cs typeface="Times New Roman"/>
                <a:sym typeface="Wingdings" panose="05000000000000000000" pitchFamily="2" charset="2"/>
              </a:rPr>
              <a:t>…</a:t>
            </a:r>
            <a:r>
              <a:rPr lang="fr-FR" sz="1600" i="1">
                <a:latin typeface="Calibri"/>
                <a:cs typeface="Times New Roman"/>
                <a:sym typeface="Wingdings" panose="05000000000000000000" pitchFamily="2" charset="2"/>
              </a:rPr>
              <a:t> = 14</a:t>
            </a:r>
            <a:endParaRPr lang="fr-FR" sz="1600" i="1">
              <a:latin typeface="Calibri"/>
              <a:cs typeface="Times New Roman"/>
            </a:endParaRPr>
          </a:p>
          <a:p>
            <a:pPr marL="0" indent="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fr-FR" sz="1600" i="1"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Paola a 2 figurines de moins que Noah.</a:t>
            </a:r>
            <a:endParaRPr lang="fr-FR" sz="1600" i="1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fr-FR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3CD05B-FEA4-4A8F-AD98-4DB2053B230C}"/>
              </a:ext>
            </a:extLst>
          </p:cNvPr>
          <p:cNvSpPr/>
          <p:nvPr/>
        </p:nvSpPr>
        <p:spPr>
          <a:xfrm>
            <a:off x="6238509" y="2234960"/>
            <a:ext cx="2766528" cy="555171"/>
          </a:xfrm>
          <a:prstGeom prst="rect">
            <a:avLst/>
          </a:prstGeom>
          <a:solidFill>
            <a:srgbClr val="28DCE0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9 figurines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C81F9F3-4EF4-463A-8AC8-2FE614AAF6AF}"/>
              </a:ext>
            </a:extLst>
          </p:cNvPr>
          <p:cNvSpPr txBox="1"/>
          <p:nvPr/>
        </p:nvSpPr>
        <p:spPr>
          <a:xfrm>
            <a:off x="5213474" y="2969199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Noah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C61EF49-1190-4831-BDE6-22FA029CC25A}"/>
              </a:ext>
            </a:extLst>
          </p:cNvPr>
          <p:cNvSpPr txBox="1"/>
          <p:nvPr/>
        </p:nvSpPr>
        <p:spPr>
          <a:xfrm>
            <a:off x="5175374" y="3709866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Étape 2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570224FD-B6AE-4163-B33E-B27D86A05DD3}"/>
              </a:ext>
            </a:extLst>
          </p:cNvPr>
          <p:cNvCxnSpPr>
            <a:cxnSpLocks/>
          </p:cNvCxnSpPr>
          <p:nvPr/>
        </p:nvCxnSpPr>
        <p:spPr>
          <a:xfrm>
            <a:off x="10540692" y="5064556"/>
            <a:ext cx="1205593" cy="190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B553D3F1-2363-4CF9-A6C9-08B55F74CDFA}"/>
              </a:ext>
            </a:extLst>
          </p:cNvPr>
          <p:cNvSpPr/>
          <p:nvPr/>
        </p:nvSpPr>
        <p:spPr>
          <a:xfrm>
            <a:off x="9048191" y="2234960"/>
            <a:ext cx="1490621" cy="555171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2 figurines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DE91F4F-D0BE-4C08-BFB8-4CAE2532A3DD}"/>
              </a:ext>
            </a:extLst>
          </p:cNvPr>
          <p:cNvSpPr/>
          <p:nvPr/>
        </p:nvSpPr>
        <p:spPr>
          <a:xfrm>
            <a:off x="6260085" y="4080270"/>
            <a:ext cx="5375188" cy="555171"/>
          </a:xfrm>
          <a:prstGeom prst="rect">
            <a:avLst/>
          </a:prstGeom>
          <a:solidFill>
            <a:srgbClr val="27BF4F"/>
          </a:solidFill>
          <a:ln>
            <a:solidFill>
              <a:srgbClr val="27BF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14 figurines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080BD80-39B7-4107-855E-633C3F52E062}"/>
              </a:ext>
            </a:extLst>
          </p:cNvPr>
          <p:cNvSpPr/>
          <p:nvPr/>
        </p:nvSpPr>
        <p:spPr>
          <a:xfrm>
            <a:off x="6260085" y="2871737"/>
            <a:ext cx="4257149" cy="555171"/>
          </a:xfrm>
          <a:prstGeom prst="rect">
            <a:avLst/>
          </a:prstGeom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>
                <a:solidFill>
                  <a:srgbClr val="FF0000"/>
                </a:solidFill>
              </a:rPr>
              <a:t>?</a:t>
            </a:r>
            <a:r>
              <a:rPr lang="fr-FR"/>
              <a:t> figurines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5900A60-891D-45D3-87AE-D007C5425B6C}"/>
              </a:ext>
            </a:extLst>
          </p:cNvPr>
          <p:cNvSpPr txBox="1"/>
          <p:nvPr/>
        </p:nvSpPr>
        <p:spPr>
          <a:xfrm>
            <a:off x="5213474" y="2250378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Étape 1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17A929CB-6EB5-4B4E-A4E0-D237DB2E9D21}"/>
              </a:ext>
            </a:extLst>
          </p:cNvPr>
          <p:cNvSpPr txBox="1"/>
          <p:nvPr/>
        </p:nvSpPr>
        <p:spPr>
          <a:xfrm>
            <a:off x="5261099" y="4122806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Paola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82319E1-D6EC-4B41-B6D8-D28405552B4D}"/>
              </a:ext>
            </a:extLst>
          </p:cNvPr>
          <p:cNvSpPr txBox="1"/>
          <p:nvPr/>
        </p:nvSpPr>
        <p:spPr>
          <a:xfrm>
            <a:off x="10747390" y="4760843"/>
            <a:ext cx="493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B11EBCC-052D-42DC-A3CB-8A5AAA03867B}"/>
              </a:ext>
            </a:extLst>
          </p:cNvPr>
          <p:cNvSpPr/>
          <p:nvPr/>
        </p:nvSpPr>
        <p:spPr>
          <a:xfrm>
            <a:off x="6279134" y="4764312"/>
            <a:ext cx="4257149" cy="555171"/>
          </a:xfrm>
          <a:prstGeom prst="rect">
            <a:avLst/>
          </a:prstGeom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 11 figurines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A0893655-BD8F-4100-9206-82856B5EDD59}"/>
              </a:ext>
            </a:extLst>
          </p:cNvPr>
          <p:cNvSpPr txBox="1"/>
          <p:nvPr/>
        </p:nvSpPr>
        <p:spPr>
          <a:xfrm>
            <a:off x="5264334" y="4759651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Noah</a:t>
            </a:r>
          </a:p>
        </p:txBody>
      </p:sp>
    </p:spTree>
    <p:extLst>
      <p:ext uri="{BB962C8B-B14F-4D97-AF65-F5344CB8AC3E}">
        <p14:creationId xmlns:p14="http://schemas.microsoft.com/office/powerpoint/2010/main" val="112293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6" grpId="0" animBg="1"/>
      <p:bldP spid="23" grpId="0" animBg="1"/>
      <p:bldP spid="26" grpId="0" animBg="1"/>
      <p:bldP spid="21" grpId="0"/>
      <p:bldP spid="24" grpId="0"/>
      <p:bldP spid="19" grpId="0"/>
      <p:bldP spid="22" grpId="0" animBg="1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72A066-A53A-429B-AE69-1FCD115E3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46F98A-3A33-4323-8E9E-47CE03EF4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2000"/>
              <a:t>Niveau 1-Jour 3</a:t>
            </a:r>
            <a:endParaRPr lang="fr-FR"/>
          </a:p>
          <a:p>
            <a:pPr marL="0" indent="0">
              <a:lnSpc>
                <a:spcPct val="107000"/>
              </a:lnSpc>
              <a:buNone/>
            </a:pPr>
            <a:r>
              <a:rPr lang="fr-FR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livres</a:t>
            </a:r>
            <a:endParaRPr lang="fr-FR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Nour a 32 livres. Tang en a </a:t>
            </a:r>
            <a:r>
              <a:rPr lang="fr-FR" sz="1800">
                <a:latin typeface="Calibri"/>
                <a:ea typeface="Calibri" panose="020F0502020204030204" pitchFamily="34" charset="0"/>
                <a:cs typeface="Times New Roman"/>
              </a:rPr>
              <a:t>9 de plus que Nour</a:t>
            </a:r>
            <a:r>
              <a:rPr lang="fr-FR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. Combien de livres Tang a-t-il</a:t>
            </a:r>
            <a:r>
              <a:rPr lang="fr-FR" sz="18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r>
              <a:rPr lang="fr-FR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?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1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fr-FR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a le plus de livres? Qui en a le moins?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Qu’est-ce qu’on cherche?</a:t>
            </a:r>
            <a:endParaRPr lang="fr-FR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ACCCF3-B068-4BE9-BE9F-33B82F6A2CCB}"/>
              </a:ext>
            </a:extLst>
          </p:cNvPr>
          <p:cNvSpPr/>
          <p:nvPr/>
        </p:nvSpPr>
        <p:spPr>
          <a:xfrm>
            <a:off x="6559226" y="4066381"/>
            <a:ext cx="4786604" cy="555171"/>
          </a:xfrm>
          <a:prstGeom prst="rect">
            <a:avLst/>
          </a:prstGeom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/>
              <a:t> livres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3CD05B-FEA4-4A8F-AD98-4DB2053B230C}"/>
              </a:ext>
            </a:extLst>
          </p:cNvPr>
          <p:cNvSpPr/>
          <p:nvPr/>
        </p:nvSpPr>
        <p:spPr>
          <a:xfrm>
            <a:off x="6559226" y="3427672"/>
            <a:ext cx="2444620" cy="555171"/>
          </a:xfrm>
          <a:prstGeom prst="rect">
            <a:avLst/>
          </a:prstGeom>
          <a:solidFill>
            <a:srgbClr val="28DCE0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/>
              <a:t>32 livres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C81F9F3-4EF4-463A-8AC8-2FE614AAF6AF}"/>
              </a:ext>
            </a:extLst>
          </p:cNvPr>
          <p:cNvSpPr txBox="1"/>
          <p:nvPr/>
        </p:nvSpPr>
        <p:spPr>
          <a:xfrm>
            <a:off x="5281127" y="3429000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Nour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C61EF49-1190-4831-BDE6-22FA029CC25A}"/>
              </a:ext>
            </a:extLst>
          </p:cNvPr>
          <p:cNvSpPr txBox="1"/>
          <p:nvPr/>
        </p:nvSpPr>
        <p:spPr>
          <a:xfrm>
            <a:off x="5281126" y="4120666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Tang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570224FD-B6AE-4163-B33E-B27D86A05DD3}"/>
              </a:ext>
            </a:extLst>
          </p:cNvPr>
          <p:cNvCxnSpPr/>
          <p:nvPr/>
        </p:nvCxnSpPr>
        <p:spPr>
          <a:xfrm flipV="1">
            <a:off x="9001319" y="3724307"/>
            <a:ext cx="2260730" cy="952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31DC8DB9-026B-46A5-8E37-60A88900A02E}"/>
              </a:ext>
            </a:extLst>
          </p:cNvPr>
          <p:cNvSpPr txBox="1"/>
          <p:nvPr/>
        </p:nvSpPr>
        <p:spPr>
          <a:xfrm>
            <a:off x="9789562" y="3317497"/>
            <a:ext cx="493743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000">
                <a:cs typeface="Calibri"/>
              </a:rPr>
              <a:t>9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14A0A15-2F67-405E-B385-D624EA4F3C85}"/>
              </a:ext>
            </a:extLst>
          </p:cNvPr>
          <p:cNvSpPr txBox="1"/>
          <p:nvPr/>
        </p:nvSpPr>
        <p:spPr>
          <a:xfrm>
            <a:off x="8303662" y="4108072"/>
            <a:ext cx="493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39434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72A066-A53A-429B-AE69-1FCD115E3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46F98A-3A33-4323-8E9E-47CE03EF4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/>
              <a:t>Niveau 2 - Jour 1</a:t>
            </a:r>
            <a:endParaRPr lang="fr-FR"/>
          </a:p>
          <a:p>
            <a:pPr marL="0" indent="0">
              <a:lnSpc>
                <a:spcPct val="117000"/>
              </a:lnSpc>
              <a:spcBef>
                <a:spcPts val="0"/>
              </a:spcBef>
              <a:buNone/>
            </a:pPr>
            <a:endParaRPr lang="fr-FR" sz="18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27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fr-FR" sz="1800" b="1">
                <a:latin typeface="Calibri" panose="020F0502020204030204" pitchFamily="34" charset="0"/>
                <a:cs typeface="Times New Roman" panose="02020603050405020304" pitchFamily="18" charset="0"/>
              </a:rPr>
              <a:t>Au collège </a:t>
            </a:r>
          </a:p>
          <a:p>
            <a:pPr marL="0" indent="0" fontAlgn="base">
              <a:lnSpc>
                <a:spcPct val="127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fr-FR" sz="1800">
                <a:latin typeface="Calibri" panose="020F0502020204030204" pitchFamily="34" charset="0"/>
                <a:cs typeface="Times New Roman" panose="02020603050405020304" pitchFamily="18" charset="0"/>
              </a:rPr>
              <a:t>Dans le collège de la ville, il y a 328 garçons et 402 filles.  </a:t>
            </a:r>
          </a:p>
          <a:p>
            <a:pPr marL="0" indent="0" fontAlgn="base">
              <a:lnSpc>
                <a:spcPct val="127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fr-FR" sz="1800">
                <a:latin typeface="Calibri" panose="020F0502020204030204" pitchFamily="34" charset="0"/>
                <a:cs typeface="Times New Roman" panose="02020603050405020304" pitchFamily="18" charset="0"/>
              </a:rPr>
              <a:t>Combien y a-t-il de filles de plus que de garçons ?</a:t>
            </a:r>
          </a:p>
          <a:p>
            <a:pPr marL="0" marR="0" lvl="0" indent="0" fontAlgn="base"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fr-FR" altLang="fr-FR" sz="18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a-t-il plus de filles ou de garçons?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1200" i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Qu’est-ce qu’on cherche?</a:t>
            </a:r>
            <a:endParaRPr lang="fr-FR" sz="1800" i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ACCCF3-B068-4BE9-BE9F-33B82F6A2CCB}"/>
              </a:ext>
            </a:extLst>
          </p:cNvPr>
          <p:cNvSpPr/>
          <p:nvPr/>
        </p:nvSpPr>
        <p:spPr>
          <a:xfrm>
            <a:off x="6466113" y="4194082"/>
            <a:ext cx="4786604" cy="555171"/>
          </a:xfrm>
          <a:prstGeom prst="rect">
            <a:avLst/>
          </a:prstGeom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402 filles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3CD05B-FEA4-4A8F-AD98-4DB2053B230C}"/>
              </a:ext>
            </a:extLst>
          </p:cNvPr>
          <p:cNvSpPr/>
          <p:nvPr/>
        </p:nvSpPr>
        <p:spPr>
          <a:xfrm>
            <a:off x="6466113" y="3542989"/>
            <a:ext cx="3582956" cy="555171"/>
          </a:xfrm>
          <a:prstGeom prst="rect">
            <a:avLst/>
          </a:prstGeom>
          <a:solidFill>
            <a:srgbClr val="28DCE0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328 garçons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AA730A3-59EB-474E-90D6-3B876DD0F1E0}"/>
              </a:ext>
            </a:extLst>
          </p:cNvPr>
          <p:cNvSpPr txBox="1"/>
          <p:nvPr/>
        </p:nvSpPr>
        <p:spPr>
          <a:xfrm>
            <a:off x="10406542" y="3389123"/>
            <a:ext cx="454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F0000"/>
                </a:solidFill>
              </a:rPr>
              <a:t>?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331025F8-8603-4AE7-8AC1-2B8E0D732961}"/>
              </a:ext>
            </a:extLst>
          </p:cNvPr>
          <p:cNvCxnSpPr>
            <a:cxnSpLocks/>
          </p:cNvCxnSpPr>
          <p:nvPr/>
        </p:nvCxnSpPr>
        <p:spPr>
          <a:xfrm flipV="1">
            <a:off x="10117876" y="3833836"/>
            <a:ext cx="1032201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8684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72A066-A53A-429B-AE69-1FCD115E3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46F98A-3A33-4323-8E9E-47CE03EF4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1383"/>
            <a:ext cx="10515600" cy="48924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2000"/>
              <a:t>Niveau 2-Jour 2</a:t>
            </a:r>
            <a:endParaRPr lang="fr-FR"/>
          </a:p>
          <a:p>
            <a:pPr marL="0" indent="0">
              <a:lnSpc>
                <a:spcPct val="117000"/>
              </a:lnSpc>
              <a:spcBef>
                <a:spcPts val="0"/>
              </a:spcBef>
              <a:buNone/>
            </a:pPr>
            <a:endParaRPr lang="fr-FR" sz="18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fontAlgn="base"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fr-FR" altLang="fr-FR" sz="1800" b="1">
                <a:latin typeface="Calibri" panose="020F0502020204030204" pitchFamily="34" charset="0"/>
                <a:cs typeface="Times New Roman" panose="02020603050405020304" pitchFamily="18" charset="0"/>
              </a:rPr>
              <a:t>La famille Leboeuf</a:t>
            </a:r>
          </a:p>
          <a:p>
            <a:pPr marL="0" indent="0" fontAlgn="base"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fr-FR" altLang="fr-FR" sz="1800">
                <a:latin typeface="Calibri"/>
                <a:cs typeface="Times New Roman"/>
              </a:rPr>
              <a:t>Dans la famille Leboeuf, Juliette a 4 ans. Juliette a 21 ans de moins que Nicolas. Elisabeth a 5 ans de plus que Nicolas. Quel âge Elisabeth a-t-elle ?</a:t>
            </a:r>
          </a:p>
          <a:p>
            <a:pPr marL="0" indent="0">
              <a:lnSpc>
                <a:spcPct val="117000"/>
              </a:lnSpc>
              <a:spcBef>
                <a:spcPts val="0"/>
              </a:spcBef>
              <a:buNone/>
            </a:pPr>
            <a:endParaRPr lang="fr-FR" sz="1800" b="1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est le plus âgé entre Juliette et Nicolas? </a:t>
            </a:r>
          </a:p>
          <a:p>
            <a:pPr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fr-F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Nicolas: 7 + 28 = </a:t>
            </a:r>
            <a:r>
              <a:rPr lang="fr-FR" sz="18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35</a:t>
            </a:r>
          </a:p>
          <a:p>
            <a:pPr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endParaRPr lang="fr-FR" sz="180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est le plus âgé entre Nicolas et Elisabeth? </a:t>
            </a:r>
          </a:p>
          <a:p>
            <a:pPr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Elisabeth: 35 + 5 = </a:t>
            </a:r>
            <a:r>
              <a:rPr lang="fr-FR" sz="18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40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Elisabeth a 40 ans.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18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18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ACCCF3-B068-4BE9-BE9F-33B82F6A2CCB}"/>
              </a:ext>
            </a:extLst>
          </p:cNvPr>
          <p:cNvSpPr/>
          <p:nvPr/>
        </p:nvSpPr>
        <p:spPr>
          <a:xfrm>
            <a:off x="6466113" y="4194082"/>
            <a:ext cx="4786604" cy="555171"/>
          </a:xfrm>
          <a:prstGeom prst="rect">
            <a:avLst/>
          </a:prstGeom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Nicolas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3CD05B-FEA4-4A8F-AD98-4DB2053B230C}"/>
              </a:ext>
            </a:extLst>
          </p:cNvPr>
          <p:cNvSpPr/>
          <p:nvPr/>
        </p:nvSpPr>
        <p:spPr>
          <a:xfrm>
            <a:off x="6466113" y="3542989"/>
            <a:ext cx="1553548" cy="555171"/>
          </a:xfrm>
          <a:prstGeom prst="rect">
            <a:avLst/>
          </a:prstGeom>
          <a:solidFill>
            <a:srgbClr val="28DCE0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/>
              <a:t>Juliette 4 ans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570224FD-B6AE-4163-B33E-B27D86A05DD3}"/>
              </a:ext>
            </a:extLst>
          </p:cNvPr>
          <p:cNvCxnSpPr>
            <a:cxnSpLocks/>
          </p:cNvCxnSpPr>
          <p:nvPr/>
        </p:nvCxnSpPr>
        <p:spPr>
          <a:xfrm>
            <a:off x="8019661" y="3850788"/>
            <a:ext cx="323305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31DC8DB9-026B-46A5-8E37-60A88900A02E}"/>
              </a:ext>
            </a:extLst>
          </p:cNvPr>
          <p:cNvSpPr txBox="1"/>
          <p:nvPr/>
        </p:nvSpPr>
        <p:spPr>
          <a:xfrm>
            <a:off x="9231862" y="4287588"/>
            <a:ext cx="493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700F9A7-2EFA-475E-968A-D52F5B6C0E33}"/>
              </a:ext>
            </a:extLst>
          </p:cNvPr>
          <p:cNvSpPr txBox="1"/>
          <p:nvPr/>
        </p:nvSpPr>
        <p:spPr>
          <a:xfrm>
            <a:off x="8741229" y="3481456"/>
            <a:ext cx="166396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/>
              <a:t>21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F747A04-0D78-45F8-9937-0042804D37D0}"/>
              </a:ext>
            </a:extLst>
          </p:cNvPr>
          <p:cNvSpPr/>
          <p:nvPr/>
        </p:nvSpPr>
        <p:spPr>
          <a:xfrm>
            <a:off x="6466113" y="5963482"/>
            <a:ext cx="5481735" cy="555171"/>
          </a:xfrm>
          <a:prstGeom prst="rect">
            <a:avLst/>
          </a:prstGeom>
          <a:solidFill>
            <a:srgbClr val="00B0F0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Elisabeth 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331025F8-8603-4AE7-8AC1-2B8E0D732961}"/>
              </a:ext>
            </a:extLst>
          </p:cNvPr>
          <p:cNvCxnSpPr>
            <a:cxnSpLocks/>
          </p:cNvCxnSpPr>
          <p:nvPr/>
        </p:nvCxnSpPr>
        <p:spPr>
          <a:xfrm flipV="1">
            <a:off x="11236785" y="5510769"/>
            <a:ext cx="688909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B3D35A04-5C63-4636-9472-7183322527B0}"/>
              </a:ext>
            </a:extLst>
          </p:cNvPr>
          <p:cNvSpPr txBox="1"/>
          <p:nvPr/>
        </p:nvSpPr>
        <p:spPr>
          <a:xfrm>
            <a:off x="10749259" y="5060164"/>
            <a:ext cx="1663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/>
              <a:t>5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1B2A7FD-EE54-4FE6-8365-AEC8A469BC02}"/>
              </a:ext>
            </a:extLst>
          </p:cNvPr>
          <p:cNvSpPr txBox="1"/>
          <p:nvPr/>
        </p:nvSpPr>
        <p:spPr>
          <a:xfrm>
            <a:off x="864639" y="3635908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Étape 1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E17826F-6497-4CD7-A6E1-9CF9FB9424D2}"/>
              </a:ext>
            </a:extLst>
          </p:cNvPr>
          <p:cNvSpPr txBox="1"/>
          <p:nvPr/>
        </p:nvSpPr>
        <p:spPr>
          <a:xfrm>
            <a:off x="864639" y="4992304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Étape 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9B1C5DE-6CFC-468D-A4CC-A6143A6009BA}"/>
              </a:ext>
            </a:extLst>
          </p:cNvPr>
          <p:cNvSpPr/>
          <p:nvPr/>
        </p:nvSpPr>
        <p:spPr>
          <a:xfrm>
            <a:off x="6466113" y="5227436"/>
            <a:ext cx="4786604" cy="555171"/>
          </a:xfrm>
          <a:prstGeom prst="rect">
            <a:avLst/>
          </a:prstGeom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Nicolas 35 ans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6429D44-372D-47AC-82DB-4E75BE863715}"/>
              </a:ext>
            </a:extLst>
          </p:cNvPr>
          <p:cNvSpPr txBox="1"/>
          <p:nvPr/>
        </p:nvSpPr>
        <p:spPr>
          <a:xfrm>
            <a:off x="9631718" y="5993778"/>
            <a:ext cx="493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3349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/>
      <p:bldP spid="4" grpId="0"/>
      <p:bldP spid="16" grpId="0" animBg="1"/>
      <p:bldP spid="22" grpId="0"/>
      <p:bldP spid="20" grpId="0"/>
      <p:bldP spid="21" grpId="0"/>
      <p:bldP spid="23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72A066-A53A-429B-AE69-1FCD115E3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46F98A-3A33-4323-8E9E-47CE03EF4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/>
              <a:t>Niveau 3-Jour 1</a:t>
            </a:r>
            <a:endParaRPr lang="fr-FR"/>
          </a:p>
          <a:p>
            <a:pPr marL="0" indent="0">
              <a:lnSpc>
                <a:spcPct val="117000"/>
              </a:lnSpc>
              <a:spcBef>
                <a:spcPts val="0"/>
              </a:spcBef>
              <a:buNone/>
            </a:pPr>
            <a:endParaRPr lang="fr-FR" sz="18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fontAlgn="base"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fr-FR" sz="1800" b="1">
                <a:effectLst/>
                <a:latin typeface="Calibri" panose="020F0502020204030204" pitchFamily="34" charset="0"/>
              </a:rPr>
              <a:t>Le jeu de société</a:t>
            </a:r>
            <a:endParaRPr lang="fr-FR" altLang="fr-FR" sz="1800" b="1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fontAlgn="base"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fr-FR" altLang="fr-FR" sz="1800">
                <a:latin typeface="Calibri" panose="020F0502020204030204" pitchFamily="34" charset="0"/>
                <a:cs typeface="Times New Roman" panose="02020603050405020304" pitchFamily="18" charset="0"/>
              </a:rPr>
              <a:t>Dans le magasin </a:t>
            </a:r>
            <a:r>
              <a:rPr lang="fr-FR" sz="1800" err="1">
                <a:latin typeface="Calibri" panose="020F0502020204030204" pitchFamily="34" charset="0"/>
                <a:cs typeface="Times New Roman" panose="02020603050405020304" pitchFamily="18" charset="0"/>
              </a:rPr>
              <a:t>Atoutprix</a:t>
            </a:r>
            <a:r>
              <a:rPr lang="fr-FR" sz="1800">
                <a:latin typeface="Calibri" panose="020F0502020204030204" pitchFamily="34" charset="0"/>
                <a:cs typeface="Times New Roman" panose="02020603050405020304" pitchFamily="18" charset="0"/>
              </a:rPr>
              <a:t>, le prix affiché pour un jeu de société est de 56,20 €. C’est 17,50 € de plus que dans le magasin </a:t>
            </a:r>
            <a:r>
              <a:rPr lang="fr-FR" sz="1800" err="1">
                <a:latin typeface="Calibri" panose="020F0502020204030204" pitchFamily="34" charset="0"/>
                <a:cs typeface="Times New Roman" panose="02020603050405020304" pitchFamily="18" charset="0"/>
              </a:rPr>
              <a:t>Toutpacher</a:t>
            </a:r>
            <a:r>
              <a:rPr lang="fr-FR" sz="1800">
                <a:latin typeface="Calibri" panose="020F0502020204030204" pitchFamily="34" charset="0"/>
                <a:cs typeface="Times New Roman" panose="02020603050405020304" pitchFamily="18" charset="0"/>
              </a:rPr>
              <a:t>. </a:t>
            </a:r>
          </a:p>
          <a:p>
            <a:pPr marL="0" indent="0" fontAlgn="base"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fr-FR" sz="1800">
                <a:latin typeface="Calibri" panose="020F0502020204030204" pitchFamily="34" charset="0"/>
                <a:cs typeface="Times New Roman" panose="02020603050405020304" pitchFamily="18" charset="0"/>
              </a:rPr>
              <a:t>Combien ce jeu coute-t-il dans le magasin </a:t>
            </a:r>
            <a:r>
              <a:rPr lang="fr-FR" sz="1800" err="1">
                <a:latin typeface="Calibri" panose="020F0502020204030204" pitchFamily="34" charset="0"/>
                <a:cs typeface="Times New Roman" panose="02020603050405020304" pitchFamily="18" charset="0"/>
              </a:rPr>
              <a:t>Toutpacher</a:t>
            </a:r>
            <a:r>
              <a:rPr lang="fr-FR" sz="1800">
                <a:latin typeface="Calibri" panose="020F0502020204030204" pitchFamily="34" charset="0"/>
                <a:cs typeface="Times New Roman" panose="02020603050405020304" pitchFamily="18" charset="0"/>
              </a:rPr>
              <a:t>? </a:t>
            </a:r>
          </a:p>
          <a:p>
            <a:pPr marL="0" marR="0" lvl="0" indent="0" fontAlgn="base"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fr-FR" altLang="fr-FR" sz="20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Où est-ce le plus cher? Le moins cher?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Qu’est-ce qu’on cherche?</a:t>
            </a:r>
            <a:endParaRPr lang="fr-FR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ACCCF3-B068-4BE9-BE9F-33B82F6A2CCB}"/>
              </a:ext>
            </a:extLst>
          </p:cNvPr>
          <p:cNvSpPr/>
          <p:nvPr/>
        </p:nvSpPr>
        <p:spPr>
          <a:xfrm>
            <a:off x="6466113" y="4108143"/>
            <a:ext cx="4786604" cy="555171"/>
          </a:xfrm>
          <a:prstGeom prst="rect">
            <a:avLst/>
          </a:prstGeom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56,20€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3CD05B-FEA4-4A8F-AD98-4DB2053B230C}"/>
              </a:ext>
            </a:extLst>
          </p:cNvPr>
          <p:cNvSpPr/>
          <p:nvPr/>
        </p:nvSpPr>
        <p:spPr>
          <a:xfrm>
            <a:off x="6466113" y="4909054"/>
            <a:ext cx="1553548" cy="555171"/>
          </a:xfrm>
          <a:prstGeom prst="rect">
            <a:avLst/>
          </a:prstGeom>
          <a:solidFill>
            <a:srgbClr val="28DCE0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€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C81F9F3-4EF4-463A-8AC8-2FE614AAF6AF}"/>
              </a:ext>
            </a:extLst>
          </p:cNvPr>
          <p:cNvSpPr txBox="1"/>
          <p:nvPr/>
        </p:nvSpPr>
        <p:spPr>
          <a:xfrm>
            <a:off x="5281125" y="4108143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err="1"/>
              <a:t>Atoutprix</a:t>
            </a:r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C61EF49-1190-4831-BDE6-22FA029CC25A}"/>
              </a:ext>
            </a:extLst>
          </p:cNvPr>
          <p:cNvSpPr txBox="1"/>
          <p:nvPr/>
        </p:nvSpPr>
        <p:spPr>
          <a:xfrm>
            <a:off x="5187820" y="4905739"/>
            <a:ext cx="1278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err="1"/>
              <a:t>Toutpacher</a:t>
            </a:r>
            <a:endParaRPr lang="fr-FR"/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570224FD-B6AE-4163-B33E-B27D86A05DD3}"/>
              </a:ext>
            </a:extLst>
          </p:cNvPr>
          <p:cNvCxnSpPr>
            <a:cxnSpLocks/>
          </p:cNvCxnSpPr>
          <p:nvPr/>
        </p:nvCxnSpPr>
        <p:spPr>
          <a:xfrm>
            <a:off x="8059315" y="5263805"/>
            <a:ext cx="325482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31DC8DB9-026B-46A5-8E37-60A88900A02E}"/>
              </a:ext>
            </a:extLst>
          </p:cNvPr>
          <p:cNvSpPr txBox="1"/>
          <p:nvPr/>
        </p:nvSpPr>
        <p:spPr>
          <a:xfrm>
            <a:off x="6749144" y="4911018"/>
            <a:ext cx="493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700F9A7-2EFA-475E-968A-D52F5B6C0E33}"/>
              </a:ext>
            </a:extLst>
          </p:cNvPr>
          <p:cNvSpPr txBox="1"/>
          <p:nvPr/>
        </p:nvSpPr>
        <p:spPr>
          <a:xfrm>
            <a:off x="8854750" y="4817307"/>
            <a:ext cx="1663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/>
              <a:t>17,50€</a:t>
            </a:r>
          </a:p>
        </p:txBody>
      </p:sp>
    </p:spTree>
    <p:extLst>
      <p:ext uri="{BB962C8B-B14F-4D97-AF65-F5344CB8AC3E}">
        <p14:creationId xmlns:p14="http://schemas.microsoft.com/office/powerpoint/2010/main" val="2528735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72A066-A53A-429B-AE69-1FCD115E3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46F98A-3A33-4323-8E9E-47CE03EF4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465" y="1825624"/>
            <a:ext cx="10515600" cy="4967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/>
              <a:t>Niveau 3-Jour 2</a:t>
            </a:r>
            <a:endParaRPr lang="fr-FR"/>
          </a:p>
          <a:p>
            <a:pPr marL="0" marR="0" lvl="0" indent="0" fontAlgn="base"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fr-FR" altLang="fr-FR" sz="1800" b="1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27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fr-FR" sz="1800" b="1">
                <a:latin typeface="Calibri" panose="020F0502020204030204" pitchFamily="34" charset="0"/>
              </a:rPr>
              <a:t>Le champ </a:t>
            </a:r>
          </a:p>
          <a:p>
            <a:pPr marL="0" indent="0" fontAlgn="base">
              <a:lnSpc>
                <a:spcPct val="127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fr-FR" sz="1800">
                <a:latin typeface="Calibri" panose="020F0502020204030204" pitchFamily="34" charset="0"/>
                <a:cs typeface="Times New Roman" panose="02020603050405020304" pitchFamily="18" charset="0"/>
              </a:rPr>
              <a:t>Le champ de M. Alfred a une aire de 12,6 hectares. M. Berger a 1/3 de surface du champ de M. Alfred.  </a:t>
            </a:r>
          </a:p>
          <a:p>
            <a:pPr marL="0" indent="0" fontAlgn="base">
              <a:lnSpc>
                <a:spcPct val="127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fr-FR" sz="1800">
                <a:latin typeface="Calibri" panose="020F0502020204030204" pitchFamily="34" charset="0"/>
                <a:cs typeface="Times New Roman" panose="02020603050405020304" pitchFamily="18" charset="0"/>
              </a:rPr>
              <a:t>Combien d'hectares M. Alfred a-t-il de plus que M. Berger</a:t>
            </a:r>
            <a:r>
              <a:rPr lang="fr-FR" sz="1800" b="0" i="0">
                <a:effectLst/>
                <a:latin typeface="Calibri" panose="020F0502020204030204" pitchFamily="34" charset="0"/>
              </a:rPr>
              <a:t>? </a:t>
            </a:r>
            <a:endParaRPr lang="fr-FR" sz="1200" b="0" i="0">
              <a:effectLst/>
            </a:endParaRPr>
          </a:p>
          <a:p>
            <a:pPr marL="0" indent="0" fontAlgn="base">
              <a:lnSpc>
                <a:spcPct val="117000"/>
              </a:lnSpc>
              <a:spcBef>
                <a:spcPts val="0"/>
              </a:spcBef>
              <a:spcAft>
                <a:spcPct val="0"/>
              </a:spcAft>
              <a:buNone/>
            </a:pPr>
            <a:endParaRPr lang="fr-FR" sz="12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a la plus grande surface? Qui a la plus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petite?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cherche quelle surface possède M. Berger. </a:t>
            </a:r>
          </a:p>
          <a:p>
            <a:pPr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12,6 : 3 = </a:t>
            </a:r>
            <a:r>
              <a:rPr lang="fr-FR" sz="18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4,2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18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18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cherche combien d’hectares M. Alfred a en plus. </a:t>
            </a:r>
          </a:p>
          <a:p>
            <a:pPr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12,6 - 4,2 = 8,4 OU 4,2 + 4,2 = 8,4 OU 4,2 x 2 = 8,4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M. Alfred a 8,4 ha de plus.</a:t>
            </a:r>
            <a:endParaRPr lang="fr-FR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ACCCF3-B068-4BE9-BE9F-33B82F6A2CCB}"/>
              </a:ext>
            </a:extLst>
          </p:cNvPr>
          <p:cNvSpPr/>
          <p:nvPr/>
        </p:nvSpPr>
        <p:spPr>
          <a:xfrm>
            <a:off x="6085112" y="3838399"/>
            <a:ext cx="4786604" cy="555171"/>
          </a:xfrm>
          <a:prstGeom prst="rect">
            <a:avLst/>
          </a:prstGeom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12,6 ha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3CD05B-FEA4-4A8F-AD98-4DB2053B230C}"/>
              </a:ext>
            </a:extLst>
          </p:cNvPr>
          <p:cNvSpPr/>
          <p:nvPr/>
        </p:nvSpPr>
        <p:spPr>
          <a:xfrm>
            <a:off x="6085112" y="4436571"/>
            <a:ext cx="1658322" cy="557285"/>
          </a:xfrm>
          <a:prstGeom prst="rect">
            <a:avLst/>
          </a:prstGeom>
          <a:solidFill>
            <a:srgbClr val="28DCE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 ha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C81F9F3-4EF4-463A-8AC8-2FE614AAF6AF}"/>
              </a:ext>
            </a:extLst>
          </p:cNvPr>
          <p:cNvSpPr txBox="1"/>
          <p:nvPr/>
        </p:nvSpPr>
        <p:spPr>
          <a:xfrm>
            <a:off x="10938309" y="3934767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M. Alfred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C61EF49-1190-4831-BDE6-22FA029CC25A}"/>
              </a:ext>
            </a:extLst>
          </p:cNvPr>
          <p:cNvSpPr txBox="1"/>
          <p:nvPr/>
        </p:nvSpPr>
        <p:spPr>
          <a:xfrm>
            <a:off x="10970806" y="4483323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M. Berger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570224FD-B6AE-4163-B33E-B27D86A05DD3}"/>
              </a:ext>
            </a:extLst>
          </p:cNvPr>
          <p:cNvCxnSpPr>
            <a:cxnSpLocks/>
          </p:cNvCxnSpPr>
          <p:nvPr/>
        </p:nvCxnSpPr>
        <p:spPr>
          <a:xfrm>
            <a:off x="7791832" y="6340484"/>
            <a:ext cx="307419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E2D9E63E-E3EC-4E0E-95A0-18E0513330D7}"/>
              </a:ext>
            </a:extLst>
          </p:cNvPr>
          <p:cNvSpPr txBox="1"/>
          <p:nvPr/>
        </p:nvSpPr>
        <p:spPr>
          <a:xfrm>
            <a:off x="856082" y="3679879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Étape 1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ABBF794-BDB7-4B00-A76C-E061A2DFE8E4}"/>
              </a:ext>
            </a:extLst>
          </p:cNvPr>
          <p:cNvSpPr txBox="1"/>
          <p:nvPr/>
        </p:nvSpPr>
        <p:spPr>
          <a:xfrm>
            <a:off x="6452020" y="4483323"/>
            <a:ext cx="493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F0000"/>
                </a:solidFill>
              </a:rPr>
              <a:t>?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11F2F9E1-BA10-4B21-92EB-2321F36710AD}"/>
              </a:ext>
            </a:extLst>
          </p:cNvPr>
          <p:cNvCxnSpPr>
            <a:cxnSpLocks/>
          </p:cNvCxnSpPr>
          <p:nvPr/>
        </p:nvCxnSpPr>
        <p:spPr>
          <a:xfrm flipV="1">
            <a:off x="7765846" y="3679879"/>
            <a:ext cx="0" cy="756692"/>
          </a:xfrm>
          <a:prstGeom prst="line">
            <a:avLst/>
          </a:prstGeom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35107BAE-36F8-4403-AA38-4A48A2633EEE}"/>
              </a:ext>
            </a:extLst>
          </p:cNvPr>
          <p:cNvCxnSpPr>
            <a:cxnSpLocks/>
          </p:cNvCxnSpPr>
          <p:nvPr/>
        </p:nvCxnSpPr>
        <p:spPr>
          <a:xfrm flipV="1">
            <a:off x="9361188" y="3679880"/>
            <a:ext cx="0" cy="846930"/>
          </a:xfrm>
          <a:prstGeom prst="line">
            <a:avLst/>
          </a:prstGeom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3BBC5B10-2889-4067-8112-61B66B1F1C34}"/>
              </a:ext>
            </a:extLst>
          </p:cNvPr>
          <p:cNvSpPr txBox="1"/>
          <p:nvPr/>
        </p:nvSpPr>
        <p:spPr>
          <a:xfrm>
            <a:off x="856082" y="5381405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Étape 2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B978954-7F9C-4352-B4A8-3677579E5DEC}"/>
              </a:ext>
            </a:extLst>
          </p:cNvPr>
          <p:cNvSpPr/>
          <p:nvPr/>
        </p:nvSpPr>
        <p:spPr>
          <a:xfrm>
            <a:off x="6085112" y="5309200"/>
            <a:ext cx="4786604" cy="555171"/>
          </a:xfrm>
          <a:prstGeom prst="rect">
            <a:avLst/>
          </a:prstGeom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12,6 ha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382A4EF-C09E-48B6-9F2F-E47BEDC8850A}"/>
              </a:ext>
            </a:extLst>
          </p:cNvPr>
          <p:cNvSpPr/>
          <p:nvPr/>
        </p:nvSpPr>
        <p:spPr>
          <a:xfrm>
            <a:off x="6085112" y="6023378"/>
            <a:ext cx="1658322" cy="557285"/>
          </a:xfrm>
          <a:prstGeom prst="rect">
            <a:avLst/>
          </a:prstGeom>
          <a:solidFill>
            <a:srgbClr val="28DCE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4,2 ha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64B5EC3A-73DA-4BC4-BEE6-4859C745BAB3}"/>
              </a:ext>
            </a:extLst>
          </p:cNvPr>
          <p:cNvSpPr txBox="1"/>
          <p:nvPr/>
        </p:nvSpPr>
        <p:spPr>
          <a:xfrm>
            <a:off x="9147933" y="5931839"/>
            <a:ext cx="493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65DDA43F-5F81-46EF-B02E-B4B97CEE7259}"/>
              </a:ext>
            </a:extLst>
          </p:cNvPr>
          <p:cNvSpPr txBox="1"/>
          <p:nvPr/>
        </p:nvSpPr>
        <p:spPr>
          <a:xfrm>
            <a:off x="10966883" y="5508146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M. Alfred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11ADB5CE-012E-4EF2-8F87-C77F5DC84255}"/>
              </a:ext>
            </a:extLst>
          </p:cNvPr>
          <p:cNvSpPr txBox="1"/>
          <p:nvPr/>
        </p:nvSpPr>
        <p:spPr>
          <a:xfrm>
            <a:off x="10966883" y="6097450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M. Berger</a:t>
            </a:r>
          </a:p>
        </p:txBody>
      </p: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BA0E8A5B-F2E9-4E3F-909A-99B0258042ED}"/>
              </a:ext>
            </a:extLst>
          </p:cNvPr>
          <p:cNvCxnSpPr>
            <a:cxnSpLocks/>
          </p:cNvCxnSpPr>
          <p:nvPr/>
        </p:nvCxnSpPr>
        <p:spPr>
          <a:xfrm flipV="1">
            <a:off x="7765846" y="5266686"/>
            <a:ext cx="0" cy="756692"/>
          </a:xfrm>
          <a:prstGeom prst="line">
            <a:avLst/>
          </a:prstGeom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id="{2AEB18A8-2194-4A56-BA3C-2BA2FD291528}"/>
              </a:ext>
            </a:extLst>
          </p:cNvPr>
          <p:cNvCxnSpPr>
            <a:cxnSpLocks/>
          </p:cNvCxnSpPr>
          <p:nvPr/>
        </p:nvCxnSpPr>
        <p:spPr>
          <a:xfrm flipV="1">
            <a:off x="9335044" y="5250520"/>
            <a:ext cx="0" cy="846930"/>
          </a:xfrm>
          <a:prstGeom prst="line">
            <a:avLst/>
          </a:prstGeom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43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8" grpId="0"/>
      <p:bldP spid="30" grpId="0"/>
      <p:bldP spid="35" grpId="0"/>
      <p:bldP spid="40" grpId="0" animBg="1"/>
      <p:bldP spid="41" grpId="0" animBg="1"/>
      <p:bldP spid="42" grpId="0"/>
      <p:bldP spid="43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46F98A-3A33-4323-8E9E-47CE03EF4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435599"/>
          </a:xfrm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2000"/>
              <a:t>Niveau 4 -Jour 1</a:t>
            </a:r>
            <a:endParaRPr lang="fr-FR"/>
          </a:p>
          <a:p>
            <a:pPr marL="0" indent="0">
              <a:lnSpc>
                <a:spcPct val="117000"/>
              </a:lnSpc>
              <a:spcBef>
                <a:spcPts val="0"/>
              </a:spcBef>
              <a:buNone/>
            </a:pPr>
            <a:endParaRPr lang="fr-FR" sz="18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l" rtl="0" fontAlgn="base">
              <a:buNone/>
            </a:pPr>
            <a:r>
              <a:rPr lang="fr-FR" sz="1800" b="1" i="0">
                <a:effectLst/>
                <a:latin typeface="Calibri" panose="020F0502020204030204" pitchFamily="34" charset="0"/>
              </a:rPr>
              <a:t>Vers le sommet</a:t>
            </a:r>
            <a:r>
              <a:rPr lang="fr-FR" sz="1800" b="0" i="0">
                <a:effectLst/>
                <a:latin typeface="Calibri" panose="020F0502020204030204" pitchFamily="34" charset="0"/>
              </a:rPr>
              <a:t> </a:t>
            </a:r>
            <a:endParaRPr lang="fr-FR" sz="1000" b="0" i="0">
              <a:effectLst/>
            </a:endParaRPr>
          </a:p>
          <a:p>
            <a:pPr marL="0" indent="0" fontAlgn="base">
              <a:buNone/>
            </a:pPr>
            <a:r>
              <a:rPr lang="fr-FR" sz="1800" b="0" i="0">
                <a:effectLst/>
                <a:latin typeface="Calibri"/>
                <a:cs typeface="Calibri"/>
              </a:rPr>
              <a:t>Pour atteindre un sommet situé à 4 809 m, un alpiniste doit s’arrêter une première fois à l’altitude 2 050 m</a:t>
            </a:r>
            <a:r>
              <a:rPr lang="fr-FR" sz="1800">
                <a:latin typeface="Calibri"/>
                <a:cs typeface="Calibri"/>
              </a:rPr>
              <a:t> puis gravit</a:t>
            </a:r>
            <a:r>
              <a:rPr lang="fr-FR" sz="1800" b="0" i="0">
                <a:effectLst/>
                <a:latin typeface="Calibri"/>
                <a:cs typeface="Calibri"/>
              </a:rPr>
              <a:t> encore 1 400 m </a:t>
            </a:r>
            <a:r>
              <a:rPr lang="fr-FR" sz="1800">
                <a:latin typeface="Calibri"/>
                <a:cs typeface="Calibri"/>
              </a:rPr>
              <a:t>de dénivelé avant</a:t>
            </a:r>
            <a:r>
              <a:rPr lang="fr-FR" sz="1800" b="0" i="0">
                <a:effectLst/>
                <a:latin typeface="Calibri"/>
                <a:cs typeface="Calibri"/>
              </a:rPr>
              <a:t> de s’arrêter une deuxième fois.  </a:t>
            </a:r>
            <a:endParaRPr lang="fr-FR" sz="1000" b="0" i="0">
              <a:effectLst/>
              <a:latin typeface="Calibri"/>
              <a:cs typeface="Calibri"/>
            </a:endParaRPr>
          </a:p>
          <a:p>
            <a:pPr marL="0" indent="0" fontAlgn="base">
              <a:buNone/>
            </a:pPr>
            <a:r>
              <a:rPr lang="fr-FR" sz="1800">
                <a:latin typeface="Calibri"/>
                <a:cs typeface="Calibri"/>
              </a:rPr>
              <a:t>Quel dénivelé doit-il encore parcourir pour arriver au</a:t>
            </a:r>
            <a:r>
              <a:rPr lang="fr-FR" sz="1800" b="0" i="0">
                <a:effectLst/>
                <a:latin typeface="Calibri"/>
                <a:cs typeface="Calibri"/>
              </a:rPr>
              <a:t> sommet?</a:t>
            </a:r>
            <a:endParaRPr lang="fr-FR" sz="1000" b="0" i="0">
              <a:effectLst/>
              <a:latin typeface="Calibri"/>
              <a:cs typeface="Calibri"/>
            </a:endParaRPr>
          </a:p>
          <a:p>
            <a:pPr marL="0" indent="0" fontAlgn="base">
              <a:lnSpc>
                <a:spcPct val="127000"/>
              </a:lnSpc>
              <a:spcBef>
                <a:spcPts val="0"/>
              </a:spcBef>
              <a:spcAft>
                <a:spcPct val="0"/>
              </a:spcAft>
              <a:buNone/>
            </a:pPr>
            <a:endParaRPr lang="fr-FR" sz="1200" b="0" i="0">
              <a:effectLst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180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</a:rPr>
              <a:t>On cherche à quelle altitude se trouve l’alpiniste après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</a:rPr>
              <a:t>le deuxième arrêt.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  <a:sym typeface="Wingdings" panose="05000000000000000000" pitchFamily="2" charset="2"/>
              </a:rPr>
              <a:t> 2 050 + 1 400 = </a:t>
            </a:r>
            <a:r>
              <a:rPr lang="fr-FR" sz="180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3 450</a:t>
            </a:r>
            <a:endParaRPr lang="fr-FR" sz="180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r-FR" sz="180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r-FR" sz="180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</a:rPr>
              <a:t>On cherche la différence d’altitude entre celle du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</a:rPr>
              <a:t>deuxième arrêt et celle du sommet.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fr-FR" sz="1800">
                <a:latin typeface="Calibri" panose="020F0502020204030204" pitchFamily="34" charset="0"/>
                <a:sym typeface="Wingdings" panose="05000000000000000000" pitchFamily="2" charset="2"/>
              </a:rPr>
              <a:t>3 450 + </a:t>
            </a:r>
            <a:r>
              <a:rPr lang="fr-FR" sz="180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…</a:t>
            </a:r>
            <a:r>
              <a:rPr lang="fr-FR" sz="1800">
                <a:latin typeface="Calibri" panose="020F0502020204030204" pitchFamily="34" charset="0"/>
                <a:sym typeface="Wingdings" panose="05000000000000000000" pitchFamily="2" charset="2"/>
              </a:rPr>
              <a:t>  = 4 809 OU 4 809 – 3 450 = </a:t>
            </a:r>
            <a:r>
              <a:rPr lang="fr-FR" sz="180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1 359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>
                <a:latin typeface="Calibri" panose="020F0502020204030204" pitchFamily="34" charset="0"/>
                <a:sym typeface="Wingdings" panose="05000000000000000000" pitchFamily="2" charset="2"/>
              </a:rPr>
              <a:t>La différence d’altitude est de 1 359 m.</a:t>
            </a:r>
            <a:endParaRPr lang="fr-FR" sz="1800">
              <a:latin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3CD05B-FEA4-4A8F-AD98-4DB2053B230C}"/>
              </a:ext>
            </a:extLst>
          </p:cNvPr>
          <p:cNvSpPr/>
          <p:nvPr/>
        </p:nvSpPr>
        <p:spPr>
          <a:xfrm>
            <a:off x="6203467" y="4181418"/>
            <a:ext cx="1588388" cy="555171"/>
          </a:xfrm>
          <a:prstGeom prst="rect">
            <a:avLst/>
          </a:prstGeom>
          <a:solidFill>
            <a:srgbClr val="28DCE0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2 050 m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570224FD-B6AE-4163-B33E-B27D86A05DD3}"/>
              </a:ext>
            </a:extLst>
          </p:cNvPr>
          <p:cNvCxnSpPr>
            <a:cxnSpLocks/>
          </p:cNvCxnSpPr>
          <p:nvPr/>
        </p:nvCxnSpPr>
        <p:spPr>
          <a:xfrm flipH="1">
            <a:off x="9497992" y="6479637"/>
            <a:ext cx="157588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31DC8DB9-026B-46A5-8E37-60A88900A02E}"/>
              </a:ext>
            </a:extLst>
          </p:cNvPr>
          <p:cNvSpPr txBox="1"/>
          <p:nvPr/>
        </p:nvSpPr>
        <p:spPr>
          <a:xfrm>
            <a:off x="10078685" y="6412923"/>
            <a:ext cx="414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B630DD-59AA-408F-94CB-EBC0DFC0A219}"/>
              </a:ext>
            </a:extLst>
          </p:cNvPr>
          <p:cNvSpPr/>
          <p:nvPr/>
        </p:nvSpPr>
        <p:spPr>
          <a:xfrm>
            <a:off x="7827168" y="4181418"/>
            <a:ext cx="1670824" cy="555171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1 400 m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1632E78-0D40-470E-BBAC-D3F1E08450EE}"/>
              </a:ext>
            </a:extLst>
          </p:cNvPr>
          <p:cNvSpPr txBox="1"/>
          <p:nvPr/>
        </p:nvSpPr>
        <p:spPr>
          <a:xfrm>
            <a:off x="838198" y="3854431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Étape 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05ADAB2-5EF5-43A2-96C5-78994FC223D0}"/>
              </a:ext>
            </a:extLst>
          </p:cNvPr>
          <p:cNvSpPr/>
          <p:nvPr/>
        </p:nvSpPr>
        <p:spPr>
          <a:xfrm>
            <a:off x="6203467" y="5583992"/>
            <a:ext cx="4786604" cy="55517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4 809 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DFF61F9-7F9E-474B-BE9F-ED11A79C8ADF}"/>
              </a:ext>
            </a:extLst>
          </p:cNvPr>
          <p:cNvSpPr/>
          <p:nvPr/>
        </p:nvSpPr>
        <p:spPr>
          <a:xfrm>
            <a:off x="6203467" y="4799478"/>
            <a:ext cx="3294525" cy="555171"/>
          </a:xfrm>
          <a:prstGeom prst="rect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 m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8F88BFB-C165-4D48-91CF-FDCF7F0E94FE}"/>
              </a:ext>
            </a:extLst>
          </p:cNvPr>
          <p:cNvSpPr txBox="1"/>
          <p:nvPr/>
        </p:nvSpPr>
        <p:spPr>
          <a:xfrm>
            <a:off x="838198" y="5169983"/>
            <a:ext cx="118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Étape 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F7479EE-72D8-434D-9342-F8B89300835A}"/>
              </a:ext>
            </a:extLst>
          </p:cNvPr>
          <p:cNvSpPr/>
          <p:nvPr/>
        </p:nvSpPr>
        <p:spPr>
          <a:xfrm>
            <a:off x="6179905" y="6202052"/>
            <a:ext cx="3294525" cy="555171"/>
          </a:xfrm>
          <a:prstGeom prst="rect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3 450 m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CD889AC2-EA90-416C-A542-118C384A0466}"/>
              </a:ext>
            </a:extLst>
          </p:cNvPr>
          <p:cNvSpPr txBox="1"/>
          <p:nvPr/>
        </p:nvSpPr>
        <p:spPr>
          <a:xfrm>
            <a:off x="7436236" y="4859107"/>
            <a:ext cx="414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346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12" grpId="0"/>
      <p:bldP spid="13" grpId="0" animBg="1"/>
      <p:bldP spid="19" grpId="0"/>
      <p:bldP spid="20" grpId="0" uiExpand="1" animBg="1"/>
      <p:bldP spid="21" grpId="0" uiExpand="1" animBg="1"/>
      <p:bldP spid="22" grpId="0"/>
      <p:bldP spid="24" grpId="0" uiExpand="1" animBg="1"/>
      <p:bldP spid="27" grpId="0" uiExpand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2B2BE6680EA64F9BB3AEE6D71EE4B3" ma:contentTypeVersion="4" ma:contentTypeDescription="Crée un document." ma:contentTypeScope="" ma:versionID="fa229bafe0b959c7f8b68bf2aa4c23e7">
  <xsd:schema xmlns:xsd="http://www.w3.org/2001/XMLSchema" xmlns:xs="http://www.w3.org/2001/XMLSchema" xmlns:p="http://schemas.microsoft.com/office/2006/metadata/properties" xmlns:ns2="da895c5b-347f-4502-b141-82b8f329af78" targetNamespace="http://schemas.microsoft.com/office/2006/metadata/properties" ma:root="true" ma:fieldsID="84d65e244602397acbd95db38acefc04" ns2:_="">
    <xsd:import namespace="da895c5b-347f-4502-b141-82b8f329af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895c5b-347f-4502-b141-82b8f329af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A5251A-B951-4681-872C-C31E3327A3F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537FF6-3AB6-4822-9BAB-05628AB2F7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AE9A6D-5A94-4156-887F-8993D152A8D8}">
  <ds:schemaRefs>
    <ds:schemaRef ds:uri="da895c5b-347f-4502-b141-82b8f329af7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Thème Office</vt:lpstr>
      <vt:lpstr>Proposition de modélisation en barres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Karine Rudloff-Beyer</dc:creator>
  <cp:revision>1</cp:revision>
  <dcterms:created xsi:type="dcterms:W3CDTF">2021-02-08T14:52:18Z</dcterms:created>
  <dcterms:modified xsi:type="dcterms:W3CDTF">2021-03-09T13:13:42Z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0x010100152B2BE6680EA64F9BB3AEE6D71EE4B3</vt:lpwstr>
  </property>
</Properties>
</file>